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4" r:id="rId2"/>
    <p:sldId id="272" r:id="rId3"/>
    <p:sldId id="282" r:id="rId4"/>
    <p:sldId id="283" r:id="rId5"/>
    <p:sldId id="284" r:id="rId6"/>
    <p:sldId id="285" r:id="rId7"/>
    <p:sldId id="286" r:id="rId8"/>
    <p:sldId id="287" r:id="rId9"/>
    <p:sldId id="289" r:id="rId10"/>
    <p:sldId id="288" r:id="rId11"/>
    <p:sldId id="290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92B3"/>
    <a:srgbClr val="282E92"/>
    <a:srgbClr val="25FF07"/>
    <a:srgbClr val="FC0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 autoAdjust="0"/>
    <p:restoredTop sz="94584" autoAdjust="0"/>
  </p:normalViewPr>
  <p:slideViewPr>
    <p:cSldViewPr snapToGrid="0" snapToObjects="1">
      <p:cViewPr>
        <p:scale>
          <a:sx n="87" d="100"/>
          <a:sy n="87" d="100"/>
        </p:scale>
        <p:origin x="-72" y="-22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586C2-7432-3C40-B172-941F2EBCFB7C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7216F-71CA-D04E-B2ED-56AF40166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94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räägib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tuhat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sõna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või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öeldakse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Selles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ressursis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saate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teada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jututahvel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kuidas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kasutada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digitaalset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fotograafiat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et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luua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üks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selline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teie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elust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või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isiklike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sündmustest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1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Siin on mõned kõige populaarsemad tasuta pildi veebisaidid, kuid veebis on neid veel palju rohkem. Nüüd on aeg hakata töötama</a:t>
            </a:r>
            <a:r>
              <a:rPr lang="et-EE" baseline="0" dirty="0" smtClean="0"/>
              <a:t> oma jututahvli kallal</a:t>
            </a:r>
            <a:r>
              <a:rPr lang="et-EE" dirty="0" smtClean="0"/>
              <a:t>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852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24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Isegi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enne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digitaalset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meediat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olid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koomiksid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väga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populaarsed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illustreerides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lugusid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seiklusi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ribadel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kujutatud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piltide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kaudu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Tänapäeval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koomiksid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nagu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Dandy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või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Beano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Jaapani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manga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karikatuurid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kogu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maailmas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tuntud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210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Sotsiaalmeedia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platvormidel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nagu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näiteks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Snapchat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või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Instagram, Pinterest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Facebook,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kasutatakse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üha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enam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piltide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lugusid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", et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teavitada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inimesi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kogemustest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eelistustest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elustiili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valikutest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21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Niisiis, mis on jututahvel? Jututahvel on seeria pilte, mis on paigutatud järjekorda,</a:t>
            </a:r>
            <a:r>
              <a:rPr lang="et-EE" baseline="0" dirty="0" smtClean="0"/>
              <a:t> et luua filmi, video või animatsiooni tegevuskava.</a:t>
            </a:r>
            <a:endParaRPr lang="et-E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86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Seda saab kasutada visuaalselt esitada mis tahes lugu, näiteks ajaloo sündmust, konkreetset sündmust oma elust või isegi oma enda elulugu.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76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Vaadake seda jututahvlit</a:t>
            </a:r>
            <a:r>
              <a:rPr lang="et-EE" baseline="0" dirty="0" smtClean="0"/>
              <a:t> </a:t>
            </a:r>
            <a:r>
              <a:rPr lang="et-EE" dirty="0" smtClean="0"/>
              <a:t>ja mõelge, kas saate loost aru. Enne järgmise slaidi vaatamist kirjutage üles, mis</a:t>
            </a:r>
            <a:r>
              <a:rPr lang="et-EE" baseline="0" dirty="0" smtClean="0"/>
              <a:t> te arvate, millest see lugu räägib</a:t>
            </a:r>
            <a:r>
              <a:rPr lang="et-EE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709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Kas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mõtlesid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välja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millest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see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lugu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rääkis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oli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huvitatud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lennukitest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läks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kooli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õpingute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ajal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nägi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palju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vaeva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lõpetas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võttis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lennutunde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kvalifitseerus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piloodina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läksin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intervjuule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8.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sai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töö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9.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lendab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American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Airlines'i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heaks</a:t>
            </a:r>
            <a:endParaRPr lang="en-I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10.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pilt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nüüd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palga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piloot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50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Nüüd on aeg mõelda, millist lugu soovite rääkida.</a:t>
            </a:r>
            <a:r>
              <a:rPr lang="et-EE" baseline="0" dirty="0" smtClean="0"/>
              <a:t> Seejärel </a:t>
            </a:r>
            <a:r>
              <a:rPr lang="et-EE" dirty="0" smtClean="0"/>
              <a:t>kasutage oma kaamerat või nutitelefoni piltide kogumiseks selle lugu kujutamiseks.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38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Õiguslikel</a:t>
            </a:r>
            <a:r>
              <a:rPr lang="en-US" dirty="0" smtClean="0"/>
              <a:t> </a:t>
            </a:r>
            <a:r>
              <a:rPr lang="en-US" dirty="0" err="1" smtClean="0"/>
              <a:t>põhjustel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 </a:t>
            </a:r>
            <a:r>
              <a:rPr lang="en-US" dirty="0" err="1" smtClean="0"/>
              <a:t>saa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t-EE" dirty="0" smtClean="0"/>
              <a:t>teiste</a:t>
            </a:r>
            <a:r>
              <a:rPr lang="et-EE" baseline="0" dirty="0" smtClean="0"/>
              <a:t> </a:t>
            </a:r>
            <a:r>
              <a:rPr lang="en-US" dirty="0" err="1" smtClean="0"/>
              <a:t>inimeste</a:t>
            </a:r>
            <a:r>
              <a:rPr lang="en-US" dirty="0" smtClean="0"/>
              <a:t> </a:t>
            </a:r>
            <a:r>
              <a:rPr lang="en-US" dirty="0" err="1" smtClean="0"/>
              <a:t>loata</a:t>
            </a:r>
            <a:r>
              <a:rPr lang="en-US" dirty="0" smtClean="0"/>
              <a:t> </a:t>
            </a:r>
            <a:r>
              <a:rPr lang="et-EE" dirty="0" smtClean="0"/>
              <a:t>nende </a:t>
            </a:r>
            <a:r>
              <a:rPr lang="en-US" dirty="0" err="1" smtClean="0"/>
              <a:t>sotsiaalmeedias</a:t>
            </a:r>
            <a:r>
              <a:rPr lang="en-US" dirty="0" smtClean="0"/>
              <a:t> </a:t>
            </a:r>
            <a:r>
              <a:rPr lang="en-US" dirty="0" err="1" smtClean="0"/>
              <a:t>aval</a:t>
            </a:r>
            <a:r>
              <a:rPr lang="et-EE" dirty="0" err="1" smtClean="0"/>
              <a:t>datud</a:t>
            </a:r>
            <a:r>
              <a:rPr lang="et-EE" baseline="0" dirty="0" smtClean="0"/>
              <a:t> fotosid kasutada</a:t>
            </a:r>
            <a:r>
              <a:rPr lang="en-US" dirty="0" smtClean="0"/>
              <a:t>, </a:t>
            </a:r>
            <a:r>
              <a:rPr lang="en-US" dirty="0" err="1" smtClean="0"/>
              <a:t>kuid</a:t>
            </a:r>
            <a:r>
              <a:rPr lang="en-US" dirty="0" smtClean="0"/>
              <a:t> </a:t>
            </a:r>
            <a:r>
              <a:rPr lang="en-US" dirty="0" err="1" smtClean="0"/>
              <a:t>veebis</a:t>
            </a:r>
            <a:r>
              <a:rPr lang="en-US" dirty="0" smtClean="0"/>
              <a:t> on </a:t>
            </a:r>
            <a:r>
              <a:rPr lang="en-US" dirty="0" err="1" smtClean="0"/>
              <a:t>palju</a:t>
            </a:r>
            <a:r>
              <a:rPr lang="en-US" dirty="0" smtClean="0"/>
              <a:t> </a:t>
            </a:r>
            <a:r>
              <a:rPr lang="en-US" dirty="0" err="1" smtClean="0"/>
              <a:t>kohti</a:t>
            </a:r>
            <a:r>
              <a:rPr lang="en-US" dirty="0" smtClean="0"/>
              <a:t>, </a:t>
            </a:r>
            <a:r>
              <a:rPr lang="en-US" dirty="0" err="1" smtClean="0"/>
              <a:t>kus</a:t>
            </a:r>
            <a:r>
              <a:rPr lang="en-US" dirty="0" smtClean="0"/>
              <a:t> </a:t>
            </a:r>
            <a:r>
              <a:rPr lang="en-US" dirty="0" err="1" smtClean="0"/>
              <a:t>saate</a:t>
            </a:r>
            <a:r>
              <a:rPr lang="en-US" dirty="0" smtClean="0"/>
              <a:t> </a:t>
            </a:r>
            <a:r>
              <a:rPr lang="en-US" dirty="0" err="1" smtClean="0"/>
              <a:t>leida</a:t>
            </a:r>
            <a:r>
              <a:rPr lang="en-US" dirty="0" smtClean="0"/>
              <a:t> </a:t>
            </a:r>
            <a:r>
              <a:rPr lang="en-US" dirty="0" err="1" smtClean="0"/>
              <a:t>oma</a:t>
            </a:r>
            <a:r>
              <a:rPr lang="en-US" dirty="0" smtClean="0"/>
              <a:t> </a:t>
            </a:r>
            <a:r>
              <a:rPr lang="et-EE" dirty="0" smtClean="0"/>
              <a:t>loo </a:t>
            </a:r>
            <a:r>
              <a:rPr lang="en-US" dirty="0" err="1" smtClean="0"/>
              <a:t>jaoks</a:t>
            </a:r>
            <a:r>
              <a:rPr lang="en-US" dirty="0" smtClean="0"/>
              <a:t> </a:t>
            </a:r>
            <a:r>
              <a:rPr lang="et-EE" dirty="0" smtClean="0"/>
              <a:t>sobivaid </a:t>
            </a:r>
            <a:r>
              <a:rPr lang="en-US" dirty="0" err="1" smtClean="0"/>
              <a:t>tasuta</a:t>
            </a:r>
            <a:r>
              <a:rPr lang="en-US" dirty="0" smtClean="0"/>
              <a:t> </a:t>
            </a:r>
            <a:r>
              <a:rPr lang="en-US" dirty="0" err="1" smtClean="0"/>
              <a:t>pilte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28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79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3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3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33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14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97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7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85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0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207F6-2109-3947-A0B0-4EA27297EBC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92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tsquad-Red-Below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6" name="Picture 5" descr="Artsquad-Wav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85800" y="7101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t-EE" sz="2700" dirty="0" smtClean="0">
                <a:latin typeface="Arial"/>
                <a:cs typeface="Arial"/>
              </a:rPr>
              <a:t>Digitaalmeedia 2</a:t>
            </a:r>
            <a:r>
              <a:rPr lang="en-US" dirty="0">
                <a:latin typeface="Arial"/>
                <a:cs typeface="Arial"/>
              </a:rPr>
              <a:t/>
            </a:r>
            <a:br>
              <a:rPr lang="en-US" dirty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t-EE" dirty="0" smtClean="0">
                <a:latin typeface="Arial"/>
                <a:cs typeface="Arial"/>
              </a:rPr>
              <a:t>Jututahvel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025423"/>
            <a:ext cx="6400800" cy="714021"/>
          </a:xfrm>
        </p:spPr>
        <p:txBody>
          <a:bodyPr>
            <a:normAutofit/>
          </a:bodyPr>
          <a:lstStyle/>
          <a:p>
            <a:r>
              <a:rPr lang="et-EE" sz="1600" dirty="0" smtClean="0">
                <a:latin typeface="Arial"/>
                <a:cs typeface="Arial"/>
              </a:rPr>
              <a:t>Loo rääkimine läbi piltide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7" name="Picture 6" descr="Artsquad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86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7170" name="Picture 2" descr="https://images.unsplash.com/photo-1438109491414-7198515b166b?ixlib=rb-0.3.5&amp;ixid=eyJhcHBfaWQiOjEyMDd9&amp;s=92ab46af16c6220167a1df5ed5b401bd&amp;dpr=1&amp;auto=format&amp;fit=crop&amp;w=1000&amp;q=80&amp;cs=tinys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94" y="644853"/>
            <a:ext cx="5498364" cy="366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634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7697" y="612845"/>
            <a:ext cx="30853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sz="2400" dirty="0" smtClean="0">
                <a:solidFill>
                  <a:srgbClr val="33475B"/>
                </a:solidFill>
                <a:latin typeface="Rockwell Extra Bold" panose="02060903040505020403" pitchFamily="18" charset="0"/>
              </a:rPr>
              <a:t>Negative Space</a:t>
            </a:r>
          </a:p>
          <a:p>
            <a:pPr fontAlgn="base"/>
            <a:r>
              <a:rPr lang="en-GB" sz="2400" dirty="0" smtClean="0">
                <a:solidFill>
                  <a:srgbClr val="33475B"/>
                </a:solidFill>
                <a:latin typeface="Rockwell Extra Bold" panose="02060903040505020403" pitchFamily="18" charset="0"/>
              </a:rPr>
              <a:t>Stokpic</a:t>
            </a:r>
            <a:endParaRPr lang="en-GB" sz="2400" dirty="0">
              <a:solidFill>
                <a:srgbClr val="33475B"/>
              </a:solidFill>
              <a:latin typeface="Rockwell Extra Bold" panose="02060903040505020403" pitchFamily="18" charset="0"/>
            </a:endParaRP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Kaboompics</a:t>
            </a:r>
          </a:p>
          <a:p>
            <a:pPr fontAlgn="base"/>
            <a:r>
              <a:rPr lang="en-GB" sz="2400" dirty="0" smtClean="0">
                <a:solidFill>
                  <a:srgbClr val="33475B"/>
                </a:solidFill>
                <a:latin typeface="Rockwell Extra Bold" panose="02060903040505020403" pitchFamily="18" charset="0"/>
              </a:rPr>
              <a:t>Freerange</a:t>
            </a:r>
            <a:endParaRPr lang="en-GB" sz="2400" dirty="0">
              <a:solidFill>
                <a:srgbClr val="33475B"/>
              </a:solidFill>
              <a:latin typeface="Rockwell Extra Bold" panose="02060903040505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09199" y="2155780"/>
            <a:ext cx="27022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LibreShot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Fancy Crave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Unsplash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StockSnap.io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50223" y="639779"/>
            <a:ext cx="23496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SplitShire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Life of Pix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Pexels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Pixabay</a:t>
            </a:r>
          </a:p>
        </p:txBody>
      </p:sp>
    </p:spTree>
    <p:extLst>
      <p:ext uri="{BB962C8B-B14F-4D97-AF65-F5344CB8AC3E}">
        <p14:creationId xmlns:p14="http://schemas.microsoft.com/office/powerpoint/2010/main" val="2471246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46" name="Picture 45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49" name="Picture 48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pic>
        <p:nvPicPr>
          <p:cNvPr id="3" name="Picture 2" descr="ErasmusPlus_EPS Format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33" y="541867"/>
            <a:ext cx="4289778" cy="12282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7119" y="1789816"/>
            <a:ext cx="840390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aseline="30000" dirty="0"/>
              <a:t>Projekti on rahaliselt toetanud Euroopa Komisjon.</a:t>
            </a:r>
          </a:p>
          <a:p>
            <a:r>
              <a:rPr lang="fi-FI" baseline="30000" dirty="0"/>
              <a:t>Publikatsiooni sisu peegeldab autori seisukohti ja Euroopa Komisjon</a:t>
            </a:r>
            <a:r>
              <a:rPr lang="et-EE" dirty="0"/>
              <a:t> </a:t>
            </a:r>
            <a:r>
              <a:rPr lang="fi-FI" baseline="30000" dirty="0"/>
              <a:t>ei ole vastutav selles sisalduva informatsiooni kasutamise eest.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752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1026" name="Picture 2" descr="https://images.unsplash.com/photo-1497030947858-3f40f1508e84?ixlib=rb-0.3.5&amp;ixid=eyJhcHBfaWQiOjEyMDd9&amp;s=c55e1e5d309a69171693ada3128a36f7&amp;dpr=1&amp;auto=format&amp;fit=crop&amp;w=1000&amp;q=80&amp;cs=tinys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909" y="637033"/>
            <a:ext cx="5154129" cy="343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708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2050" name="Picture 2" descr="Vintage comic books for sale at a sho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54" y="931621"/>
            <a:ext cx="3139133" cy="209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ages.unsplash.com/photo-1485394735640-56c0356b62cf?ixlib=rb-0.3.5&amp;ixid=eyJhcHBfaWQiOjEyMDd9&amp;s=68121eb169bbc6dcd0ba5dfa7ab1fbf7&amp;dpr=1&amp;auto=format&amp;fit=crop&amp;w=1000&amp;q=80&amp;cs=tinysrg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077" y="931621"/>
            <a:ext cx="3211990" cy="209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171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3074" name="Picture 2" descr="https://images.unsplash.com/photo-1517937311128-58740939bbea?ixlib=rb-0.3.5&amp;ixid=eyJhcHBfaWQiOjEyMDd9&amp;s=6361d0b02817b60dfd6e43331b45bca4&amp;w=1000&amp;q=8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411" y="328252"/>
            <a:ext cx="2309706" cy="410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ages.unsplash.com/photo-1516321318423-f06f85e504b3?ixlib=rb-0.3.5&amp;ixid=eyJhcHBfaWQiOjEyMDd9&amp;s=51dfca5c7592a5262d50b0c3c66fe9ca&amp;dpr=1&amp;auto=format&amp;fit=crop&amp;w=1000&amp;q=80&amp;cs=tinysrg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494" y="902662"/>
            <a:ext cx="3733796" cy="249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596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4098" name="Picture 2" descr="http://payload163.cargocollective.com/1/11/381910/5562538/movie_f_9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138" y="411147"/>
            <a:ext cx="3247695" cy="38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350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-1" y="3170934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14104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5122" name="Picture 2" descr="A collection of old vintage photos, postcards, and envelopes from Europe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756" y="526149"/>
            <a:ext cx="4822487" cy="322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399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4532" y="266650"/>
            <a:ext cx="5494936" cy="393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654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1887" y="378234"/>
            <a:ext cx="5714378" cy="408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016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6146" name="Picture 2" descr="Two men on a rusted wall against a blue sky, one taking photos with an iPho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537" y="672862"/>
            <a:ext cx="4940463" cy="329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572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</TotalTime>
  <Words>389</Words>
  <Application>Microsoft Office PowerPoint</Application>
  <PresentationFormat>On-screen Show (4:3)</PresentationFormat>
  <Paragraphs>48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Digitaalmeedia 2  Jututahvel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Timesnap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Overview</dc:title>
  <dc:creator>Declan Cassidy</dc:creator>
  <cp:lastModifiedBy>Eero Elenurm</cp:lastModifiedBy>
  <cp:revision>95</cp:revision>
  <dcterms:created xsi:type="dcterms:W3CDTF">2017-02-19T09:17:41Z</dcterms:created>
  <dcterms:modified xsi:type="dcterms:W3CDTF">2018-10-31T14:54:21Z</dcterms:modified>
</cp:coreProperties>
</file>