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4" r:id="rId2"/>
    <p:sldId id="272" r:id="rId3"/>
    <p:sldId id="282" r:id="rId4"/>
    <p:sldId id="283" r:id="rId5"/>
    <p:sldId id="284" r:id="rId6"/>
    <p:sldId id="285" r:id="rId7"/>
    <p:sldId id="286" r:id="rId8"/>
    <p:sldId id="287" r:id="rId9"/>
    <p:sldId id="289" r:id="rId10"/>
    <p:sldId id="288" r:id="rId11"/>
    <p:sldId id="290" r:id="rId12"/>
    <p:sldId id="27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92B3"/>
    <a:srgbClr val="282E92"/>
    <a:srgbClr val="25FF07"/>
    <a:srgbClr val="FC0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584" autoAdjust="0"/>
  </p:normalViewPr>
  <p:slideViewPr>
    <p:cSldViewPr snapToGrid="0" snapToObjects="1">
      <p:cViewPr varScale="1">
        <p:scale>
          <a:sx n="91" d="100"/>
          <a:sy n="91" d="100"/>
        </p:scale>
        <p:origin x="-159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7586C2-7432-3C40-B172-941F2EBCFB7C}" type="datetimeFigureOut">
              <a:rPr lang="en-US" smtClean="0"/>
              <a:t>11/05/18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37216F-71CA-D04E-B2ED-56AF40166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94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‘A picture speaks a thousand words’, or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the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saying goes. In this resource, you will learn what a storyboard is and how to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use digital photography to create one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your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life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of personal life events.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912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</a:t>
            </a:r>
            <a:r>
              <a:rPr lang="en-US" baseline="0" dirty="0" smtClean="0"/>
              <a:t> are some of the most popular free image websites but there are plenty more online.  Now it’s time to get working on your own storyboard!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6852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024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 before digital media,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comic books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were extremely popular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depicting tales and adventures through picture strips. 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oday, comics like the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Dandy or Beano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Japanese manga cartoons are known worldwide.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210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Across social media networks – such as Snapchat or Instagram, Pinterest and Facebook, there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growing use of ‘picture stories’ to alert people to your experiences, tastes and lifestyle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choices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21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</a:t>
            </a:r>
            <a:r>
              <a:rPr lang="en-US" baseline="0" dirty="0" smtClean="0"/>
              <a:t> what is a storyboard? A Storyboard is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 series of pictures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arranged in sequence for outlining the action of a film, video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animation.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86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 can be used to visually represent</a:t>
            </a:r>
            <a:r>
              <a:rPr lang="en-US" baseline="0" dirty="0" smtClean="0"/>
              <a:t> any story, such as an event in history, a particular incident in your life, or even your own life story.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5768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Look at this</a:t>
            </a:r>
            <a:r>
              <a:rPr lang="en-US" baseline="0" dirty="0" smtClean="0"/>
              <a:t> storyboard and see if you can figure out the story. Before looking at the next slide, write down what you think this story is about.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7090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Did you figure out that this was the story that was being told?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 1: 	Was interested in airplanes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 2: 	Went to school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 3: 	Worked hard at studies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 4: 	Graduated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 5: 	Took flying lessons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 6: 	Qualified as a pilot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 7: 	Went for an interview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 8: 	Got the job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 9: 	Flying </a:t>
            </a:r>
            <a:r>
              <a:rPr lang="en-I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forAmerican</a:t>
            </a:r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Airlines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I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 10: 	Now a pilot with a good salary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1500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Now it’s time to think of what story you’d like to tell,</a:t>
            </a:r>
            <a:r>
              <a:rPr lang="en-US" baseline="0" dirty="0" smtClean="0"/>
              <a:t> then, use your camera or smartphone to collect images to portray that story.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2383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</a:t>
            </a:r>
            <a:r>
              <a:rPr lang="en-US" baseline="0" dirty="0" smtClean="0"/>
              <a:t> legal reasons, you can’t post other people’s photos on social media without their permission, but t</a:t>
            </a:r>
            <a:r>
              <a:rPr lang="en-US" dirty="0" smtClean="0"/>
              <a:t>here</a:t>
            </a:r>
            <a:r>
              <a:rPr lang="en-US" baseline="0" dirty="0" smtClean="0"/>
              <a:t> are many places online that you can find free images to use for your storyboard.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7216F-71CA-D04E-B2ED-56AF401668A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528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11/05/18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779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11/05/18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93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11/05/18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636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11/05/18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57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11/05/18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11/05/18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332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11/05/18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714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11/05/18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97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11/05/18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571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11/05/18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985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07F6-2109-3947-A0B0-4EA27297EBC4}" type="datetimeFigureOut">
              <a:rPr lang="en-US" smtClean="0"/>
              <a:t>11/05/18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05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207F6-2109-3947-A0B0-4EA27297EBC4}" type="datetimeFigureOut">
              <a:rPr lang="en-US" smtClean="0"/>
              <a:t>11/05/18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AEAA2-0FEB-E84C-BCAB-EADDF9DE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492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rtsquad-Red-Below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6" name="Picture 5" descr="Artsquad-Wav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85800" y="710146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en-US" sz="2700" smtClean="0">
                <a:latin typeface="Arial"/>
                <a:cs typeface="Arial"/>
              </a:rPr>
              <a:t>Digital </a:t>
            </a:r>
            <a:r>
              <a:rPr lang="en-US" sz="2700" smtClean="0">
                <a:latin typeface="Arial"/>
                <a:cs typeface="Arial"/>
              </a:rPr>
              <a:t>Media </a:t>
            </a:r>
            <a:r>
              <a:rPr lang="en-US" sz="2700" smtClean="0">
                <a:latin typeface="Arial"/>
                <a:cs typeface="Arial"/>
              </a:rPr>
              <a:t>Resource </a:t>
            </a:r>
            <a:r>
              <a:rPr lang="en-US" sz="2700" dirty="0" smtClean="0">
                <a:latin typeface="Arial"/>
                <a:cs typeface="Arial"/>
              </a:rPr>
              <a:t>2</a:t>
            </a:r>
            <a:r>
              <a:rPr lang="en-US" dirty="0">
                <a:latin typeface="Arial"/>
                <a:cs typeface="Arial"/>
              </a:rPr>
              <a:t/>
            </a:r>
            <a:br>
              <a:rPr lang="en-US" dirty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/>
            </a:r>
            <a:br>
              <a:rPr lang="en-US" dirty="0" smtClean="0">
                <a:latin typeface="Arial"/>
                <a:cs typeface="Arial"/>
              </a:rPr>
            </a:br>
            <a:r>
              <a:rPr lang="en-GB" dirty="0" smtClean="0">
                <a:latin typeface="Arial"/>
                <a:cs typeface="Arial"/>
              </a:rPr>
              <a:t>Storyboard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71600" y="3025423"/>
            <a:ext cx="6400800" cy="714021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Telling a story through pictures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7" name="Picture 6" descr="Artsquad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86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35" name="Picture 34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pic>
        <p:nvPicPr>
          <p:cNvPr id="36" name="Picture 35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sp>
        <p:nvSpPr>
          <p:cNvPr id="48" name="Title 2"/>
          <p:cNvSpPr txBox="1">
            <a:spLocks/>
          </p:cNvSpPr>
          <p:nvPr/>
        </p:nvSpPr>
        <p:spPr>
          <a:xfrm rot="16200000">
            <a:off x="-1629435" y="2107136"/>
            <a:ext cx="5178779" cy="964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latin typeface="Arial"/>
              <a:cs typeface="Arial"/>
            </a:endParaRPr>
          </a:p>
        </p:txBody>
      </p:sp>
      <p:pic>
        <p:nvPicPr>
          <p:cNvPr id="7170" name="Picture 2" descr="https://images.unsplash.com/photo-1438109491414-7198515b166b?ixlib=rb-0.3.5&amp;ixid=eyJhcHBfaWQiOjEyMDd9&amp;s=92ab46af16c6220167a1df5ed5b401bd&amp;dpr=1&amp;auto=format&amp;fit=crop&amp;w=1000&amp;q=80&amp;cs=tinysrg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294" y="644853"/>
            <a:ext cx="5498364" cy="3667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634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35" name="Picture 34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pic>
        <p:nvPicPr>
          <p:cNvPr id="36" name="Picture 35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sp>
        <p:nvSpPr>
          <p:cNvPr id="48" name="Title 2"/>
          <p:cNvSpPr txBox="1">
            <a:spLocks/>
          </p:cNvSpPr>
          <p:nvPr/>
        </p:nvSpPr>
        <p:spPr>
          <a:xfrm rot="16200000">
            <a:off x="-1629435" y="2107136"/>
            <a:ext cx="5178779" cy="964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latin typeface="Arial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7697" y="612845"/>
            <a:ext cx="30853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GB" sz="2400" dirty="0" smtClean="0">
                <a:solidFill>
                  <a:srgbClr val="33475B"/>
                </a:solidFill>
                <a:latin typeface="Rockwell Extra Bold" panose="02060903040505020403" pitchFamily="18" charset="0"/>
              </a:rPr>
              <a:t>Negative Space</a:t>
            </a:r>
          </a:p>
          <a:p>
            <a:pPr fontAlgn="base"/>
            <a:r>
              <a:rPr lang="en-GB" sz="2400" dirty="0" smtClean="0">
                <a:solidFill>
                  <a:srgbClr val="33475B"/>
                </a:solidFill>
                <a:latin typeface="Rockwell Extra Bold" panose="02060903040505020403" pitchFamily="18" charset="0"/>
              </a:rPr>
              <a:t>Stokpic</a:t>
            </a:r>
            <a:endParaRPr lang="en-GB" sz="2400" dirty="0">
              <a:solidFill>
                <a:srgbClr val="33475B"/>
              </a:solidFill>
              <a:latin typeface="Rockwell Extra Bold" panose="02060903040505020403" pitchFamily="18" charset="0"/>
            </a:endParaRPr>
          </a:p>
          <a:p>
            <a:pPr fontAlgn="base"/>
            <a:r>
              <a:rPr lang="en-GB" sz="2400" dirty="0">
                <a:solidFill>
                  <a:srgbClr val="33475B"/>
                </a:solidFill>
                <a:latin typeface="Rockwell Extra Bold" panose="02060903040505020403" pitchFamily="18" charset="0"/>
              </a:rPr>
              <a:t>Kaboompics</a:t>
            </a:r>
          </a:p>
          <a:p>
            <a:pPr fontAlgn="base"/>
            <a:r>
              <a:rPr lang="en-GB" sz="2400" dirty="0" smtClean="0">
                <a:solidFill>
                  <a:srgbClr val="33475B"/>
                </a:solidFill>
                <a:latin typeface="Rockwell Extra Bold" panose="02060903040505020403" pitchFamily="18" charset="0"/>
              </a:rPr>
              <a:t>Freerange</a:t>
            </a:r>
            <a:endParaRPr lang="en-GB" sz="2400" dirty="0">
              <a:solidFill>
                <a:srgbClr val="33475B"/>
              </a:solidFill>
              <a:latin typeface="Rockwell Extra Bold" panose="02060903040505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09199" y="2155780"/>
            <a:ext cx="27022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GB" sz="2400" dirty="0">
                <a:solidFill>
                  <a:srgbClr val="33475B"/>
                </a:solidFill>
                <a:latin typeface="Rockwell Extra Bold" panose="02060903040505020403" pitchFamily="18" charset="0"/>
              </a:rPr>
              <a:t>LibreShot</a:t>
            </a:r>
          </a:p>
          <a:p>
            <a:pPr fontAlgn="base"/>
            <a:r>
              <a:rPr lang="en-GB" sz="2400" dirty="0">
                <a:solidFill>
                  <a:srgbClr val="33475B"/>
                </a:solidFill>
                <a:latin typeface="Rockwell Extra Bold" panose="02060903040505020403" pitchFamily="18" charset="0"/>
              </a:rPr>
              <a:t>Fancy Crave</a:t>
            </a:r>
          </a:p>
          <a:p>
            <a:pPr fontAlgn="base"/>
            <a:r>
              <a:rPr lang="en-GB" sz="2400" dirty="0">
                <a:solidFill>
                  <a:srgbClr val="33475B"/>
                </a:solidFill>
                <a:latin typeface="Rockwell Extra Bold" panose="02060903040505020403" pitchFamily="18" charset="0"/>
              </a:rPr>
              <a:t>Unsplash</a:t>
            </a:r>
          </a:p>
          <a:p>
            <a:pPr fontAlgn="base"/>
            <a:r>
              <a:rPr lang="en-GB" sz="2400" dirty="0">
                <a:solidFill>
                  <a:srgbClr val="33475B"/>
                </a:solidFill>
                <a:latin typeface="Rockwell Extra Bold" panose="02060903040505020403" pitchFamily="18" charset="0"/>
              </a:rPr>
              <a:t>StockSnap.io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50223" y="639779"/>
            <a:ext cx="23496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GB" sz="2400" dirty="0">
                <a:solidFill>
                  <a:srgbClr val="33475B"/>
                </a:solidFill>
                <a:latin typeface="Rockwell Extra Bold" panose="02060903040505020403" pitchFamily="18" charset="0"/>
              </a:rPr>
              <a:t>SplitShire</a:t>
            </a:r>
          </a:p>
          <a:p>
            <a:pPr fontAlgn="base"/>
            <a:r>
              <a:rPr lang="en-GB" sz="2400" dirty="0">
                <a:solidFill>
                  <a:srgbClr val="33475B"/>
                </a:solidFill>
                <a:latin typeface="Rockwell Extra Bold" panose="02060903040505020403" pitchFamily="18" charset="0"/>
              </a:rPr>
              <a:t>Life of Pix</a:t>
            </a:r>
          </a:p>
          <a:p>
            <a:pPr fontAlgn="base"/>
            <a:r>
              <a:rPr lang="en-GB" sz="2400" dirty="0">
                <a:solidFill>
                  <a:srgbClr val="33475B"/>
                </a:solidFill>
                <a:latin typeface="Rockwell Extra Bold" panose="02060903040505020403" pitchFamily="18" charset="0"/>
              </a:rPr>
              <a:t>Pexels</a:t>
            </a:r>
          </a:p>
          <a:p>
            <a:pPr fontAlgn="base"/>
            <a:r>
              <a:rPr lang="en-GB" sz="2400" dirty="0">
                <a:solidFill>
                  <a:srgbClr val="33475B"/>
                </a:solidFill>
                <a:latin typeface="Rockwell Extra Bold" panose="02060903040505020403" pitchFamily="18" charset="0"/>
              </a:rPr>
              <a:t>Pixabay</a:t>
            </a:r>
          </a:p>
        </p:txBody>
      </p:sp>
    </p:spTree>
    <p:extLst>
      <p:ext uri="{BB962C8B-B14F-4D97-AF65-F5344CB8AC3E}">
        <p14:creationId xmlns:p14="http://schemas.microsoft.com/office/powerpoint/2010/main" val="2471246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46" name="Picture 45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pic>
        <p:nvPicPr>
          <p:cNvPr id="49" name="Picture 48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pic>
        <p:nvPicPr>
          <p:cNvPr id="3" name="Picture 2" descr="ErasmusPlus_EPS Format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33" y="541867"/>
            <a:ext cx="4289778" cy="12282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7119" y="1789816"/>
            <a:ext cx="62652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/>
              <a:t>This project has been funded with support from the European Commission. </a:t>
            </a:r>
            <a:endParaRPr lang="en-GB" baseline="30000" dirty="0" smtClean="0"/>
          </a:p>
          <a:p>
            <a:r>
              <a:rPr lang="en-GB" baseline="30000" dirty="0" smtClean="0"/>
              <a:t>This </a:t>
            </a:r>
            <a:r>
              <a:rPr lang="en-GB" baseline="30000" dirty="0"/>
              <a:t>publication and all its contents reflects the views only of the author, and the Commission </a:t>
            </a:r>
            <a:endParaRPr lang="en-GB" baseline="30000" dirty="0" smtClean="0"/>
          </a:p>
          <a:p>
            <a:r>
              <a:rPr lang="en-GB" baseline="30000" dirty="0" smtClean="0"/>
              <a:t>cannot </a:t>
            </a:r>
            <a:r>
              <a:rPr lang="en-GB" baseline="30000" dirty="0"/>
              <a:t>be held responsible for any use which may be made of the information contained therein.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752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35" name="Picture 34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pic>
        <p:nvPicPr>
          <p:cNvPr id="36" name="Picture 35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sp>
        <p:nvSpPr>
          <p:cNvPr id="48" name="Title 2"/>
          <p:cNvSpPr txBox="1">
            <a:spLocks/>
          </p:cNvSpPr>
          <p:nvPr/>
        </p:nvSpPr>
        <p:spPr>
          <a:xfrm rot="16200000">
            <a:off x="-1629435" y="2107136"/>
            <a:ext cx="5178779" cy="964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latin typeface="Arial"/>
              <a:cs typeface="Arial"/>
            </a:endParaRPr>
          </a:p>
        </p:txBody>
      </p:sp>
      <p:pic>
        <p:nvPicPr>
          <p:cNvPr id="1026" name="Picture 2" descr="https://images.unsplash.com/photo-1497030947858-3f40f1508e84?ixlib=rb-0.3.5&amp;ixid=eyJhcHBfaWQiOjEyMDd9&amp;s=c55e1e5d309a69171693ada3128a36f7&amp;dpr=1&amp;auto=format&amp;fit=crop&amp;w=1000&amp;q=80&amp;cs=tinysrg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909" y="637033"/>
            <a:ext cx="5154129" cy="3437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708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35" name="Picture 34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pic>
        <p:nvPicPr>
          <p:cNvPr id="36" name="Picture 35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sp>
        <p:nvSpPr>
          <p:cNvPr id="48" name="Title 2"/>
          <p:cNvSpPr txBox="1">
            <a:spLocks/>
          </p:cNvSpPr>
          <p:nvPr/>
        </p:nvSpPr>
        <p:spPr>
          <a:xfrm rot="16200000">
            <a:off x="-1629435" y="2107136"/>
            <a:ext cx="5178779" cy="964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latin typeface="Arial"/>
              <a:cs typeface="Arial"/>
            </a:endParaRPr>
          </a:p>
        </p:txBody>
      </p:sp>
      <p:pic>
        <p:nvPicPr>
          <p:cNvPr id="2050" name="Picture 2" descr="Vintage comic books for sale at a sho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954" y="931621"/>
            <a:ext cx="3139133" cy="209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ages.unsplash.com/photo-1485394735640-56c0356b62cf?ixlib=rb-0.3.5&amp;ixid=eyJhcHBfaWQiOjEyMDd9&amp;s=68121eb169bbc6dcd0ba5dfa7ab1fbf7&amp;dpr=1&amp;auto=format&amp;fit=crop&amp;w=1000&amp;q=80&amp;cs=tinysrg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077" y="931621"/>
            <a:ext cx="3211990" cy="209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171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35" name="Picture 34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pic>
        <p:nvPicPr>
          <p:cNvPr id="36" name="Picture 35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sp>
        <p:nvSpPr>
          <p:cNvPr id="48" name="Title 2"/>
          <p:cNvSpPr txBox="1">
            <a:spLocks/>
          </p:cNvSpPr>
          <p:nvPr/>
        </p:nvSpPr>
        <p:spPr>
          <a:xfrm rot="16200000">
            <a:off x="-1629435" y="2107136"/>
            <a:ext cx="5178779" cy="964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latin typeface="Arial"/>
              <a:cs typeface="Arial"/>
            </a:endParaRPr>
          </a:p>
        </p:txBody>
      </p:sp>
      <p:pic>
        <p:nvPicPr>
          <p:cNvPr id="3074" name="Picture 2" descr="https://images.unsplash.com/photo-1517937311128-58740939bbea?ixlib=rb-0.3.5&amp;ixid=eyJhcHBfaWQiOjEyMDd9&amp;s=6361d0b02817b60dfd6e43331b45bca4&amp;w=1000&amp;q=8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411" y="328252"/>
            <a:ext cx="2309706" cy="410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ages.unsplash.com/photo-1516321318423-f06f85e504b3?ixlib=rb-0.3.5&amp;ixid=eyJhcHBfaWQiOjEyMDd9&amp;s=51dfca5c7592a5262d50b0c3c66fe9ca&amp;dpr=1&amp;auto=format&amp;fit=crop&amp;w=1000&amp;q=80&amp;cs=tinysrg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494" y="902662"/>
            <a:ext cx="3733796" cy="249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596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35" name="Picture 34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pic>
        <p:nvPicPr>
          <p:cNvPr id="36" name="Picture 35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sp>
        <p:nvSpPr>
          <p:cNvPr id="48" name="Title 2"/>
          <p:cNvSpPr txBox="1">
            <a:spLocks/>
          </p:cNvSpPr>
          <p:nvPr/>
        </p:nvSpPr>
        <p:spPr>
          <a:xfrm rot="16200000">
            <a:off x="-1629435" y="2107136"/>
            <a:ext cx="5178779" cy="964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latin typeface="Arial"/>
              <a:cs typeface="Arial"/>
            </a:endParaRPr>
          </a:p>
        </p:txBody>
      </p:sp>
      <p:pic>
        <p:nvPicPr>
          <p:cNvPr id="4098" name="Picture 2" descr="http://payload163.cargocollective.com/1/11/381910/5562538/movie_f_90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138" y="411147"/>
            <a:ext cx="3247695" cy="38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350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-1" y="3170934"/>
            <a:ext cx="9144000" cy="3730235"/>
          </a:xfrm>
          <a:prstGeom prst="rect">
            <a:avLst/>
          </a:prstGeom>
        </p:spPr>
      </p:pic>
      <p:pic>
        <p:nvPicPr>
          <p:cNvPr id="35" name="Picture 34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214104"/>
            <a:ext cx="9144000" cy="3643896"/>
          </a:xfrm>
          <a:prstGeom prst="rect">
            <a:avLst/>
          </a:prstGeom>
        </p:spPr>
      </p:pic>
      <p:pic>
        <p:nvPicPr>
          <p:cNvPr id="36" name="Picture 35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sp>
        <p:nvSpPr>
          <p:cNvPr id="48" name="Title 2"/>
          <p:cNvSpPr txBox="1">
            <a:spLocks/>
          </p:cNvSpPr>
          <p:nvPr/>
        </p:nvSpPr>
        <p:spPr>
          <a:xfrm rot="16200000">
            <a:off x="-1629435" y="2107136"/>
            <a:ext cx="5178779" cy="964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latin typeface="Arial"/>
              <a:cs typeface="Arial"/>
            </a:endParaRPr>
          </a:p>
        </p:txBody>
      </p:sp>
      <p:pic>
        <p:nvPicPr>
          <p:cNvPr id="5122" name="Picture 2" descr="A collection of old vintage photos, postcards, and envelopes from Europe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756" y="526149"/>
            <a:ext cx="4822487" cy="3221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399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35" name="Picture 34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pic>
        <p:nvPicPr>
          <p:cNvPr id="36" name="Picture 35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sp>
        <p:nvSpPr>
          <p:cNvPr id="48" name="Title 2"/>
          <p:cNvSpPr txBox="1">
            <a:spLocks/>
          </p:cNvSpPr>
          <p:nvPr/>
        </p:nvSpPr>
        <p:spPr>
          <a:xfrm rot="16200000">
            <a:off x="-1629435" y="2107136"/>
            <a:ext cx="5178779" cy="964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4532" y="266650"/>
            <a:ext cx="5494936" cy="393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654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35" name="Picture 34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pic>
        <p:nvPicPr>
          <p:cNvPr id="36" name="Picture 35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sp>
        <p:nvSpPr>
          <p:cNvPr id="48" name="Title 2"/>
          <p:cNvSpPr txBox="1">
            <a:spLocks/>
          </p:cNvSpPr>
          <p:nvPr/>
        </p:nvSpPr>
        <p:spPr>
          <a:xfrm rot="16200000">
            <a:off x="-1629435" y="2107136"/>
            <a:ext cx="5178779" cy="964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1887" y="378234"/>
            <a:ext cx="5714378" cy="408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016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rtsquad-Red-Belo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8"/>
          <a:stretch/>
        </p:blipFill>
        <p:spPr>
          <a:xfrm>
            <a:off x="0" y="3127765"/>
            <a:ext cx="9144000" cy="3730235"/>
          </a:xfrm>
          <a:prstGeom prst="rect">
            <a:avLst/>
          </a:prstGeom>
        </p:spPr>
      </p:pic>
      <p:pic>
        <p:nvPicPr>
          <p:cNvPr id="35" name="Picture 34" descr="Artsquad-Wav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5423"/>
            <a:ext cx="9144000" cy="3643896"/>
          </a:xfrm>
          <a:prstGeom prst="rect">
            <a:avLst/>
          </a:prstGeom>
        </p:spPr>
      </p:pic>
      <p:pic>
        <p:nvPicPr>
          <p:cNvPr id="36" name="Picture 35" descr="Artsquad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759734"/>
            <a:ext cx="2594990" cy="897421"/>
          </a:xfrm>
          <a:prstGeom prst="rect">
            <a:avLst/>
          </a:prstGeom>
        </p:spPr>
      </p:pic>
      <p:sp>
        <p:nvSpPr>
          <p:cNvPr id="48" name="Title 2"/>
          <p:cNvSpPr txBox="1">
            <a:spLocks/>
          </p:cNvSpPr>
          <p:nvPr/>
        </p:nvSpPr>
        <p:spPr>
          <a:xfrm rot="16200000">
            <a:off x="-1629435" y="2107136"/>
            <a:ext cx="5178779" cy="964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latin typeface="Arial"/>
              <a:cs typeface="Arial"/>
            </a:endParaRPr>
          </a:p>
        </p:txBody>
      </p:sp>
      <p:pic>
        <p:nvPicPr>
          <p:cNvPr id="6146" name="Picture 2" descr="Two men on a rusted wall against a blue sky, one taking photos with an iPhon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537" y="672862"/>
            <a:ext cx="4940463" cy="3295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572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1646</TotalTime>
  <Words>374</Words>
  <Application>Microsoft Macintosh PowerPoint</Application>
  <PresentationFormat>On-screen Show (4:3)</PresentationFormat>
  <Paragraphs>49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Digital Media Resource 2  Storyboard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Timesnap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Overview</dc:title>
  <dc:creator>Declan Cassidy</dc:creator>
  <cp:lastModifiedBy>Mike Keegan</cp:lastModifiedBy>
  <cp:revision>93</cp:revision>
  <dcterms:created xsi:type="dcterms:W3CDTF">2017-02-19T09:17:41Z</dcterms:created>
  <dcterms:modified xsi:type="dcterms:W3CDTF">2018-05-11T09:57:57Z</dcterms:modified>
</cp:coreProperties>
</file>