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72" r:id="rId3"/>
    <p:sldId id="273" r:id="rId4"/>
    <p:sldId id="274" r:id="rId5"/>
    <p:sldId id="276" r:id="rId6"/>
    <p:sldId id="277" r:id="rId7"/>
    <p:sldId id="278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2B3"/>
    <a:srgbClr val="282E92"/>
    <a:srgbClr val="25FF07"/>
    <a:srgbClr val="FC0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84" autoAdjust="0"/>
  </p:normalViewPr>
  <p:slideViewPr>
    <p:cSldViewPr snapToGrid="0" snapToObjects="1">
      <p:cViewPr>
        <p:scale>
          <a:sx n="87" d="100"/>
          <a:sy n="87" d="100"/>
        </p:scale>
        <p:origin x="-72" y="-22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586C2-7432-3C40-B172-941F2EBCFB7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7216F-71CA-D04E-B2ED-56AF4016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9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Kolmandike</a:t>
            </a:r>
            <a:r>
              <a:rPr lang="en-US" dirty="0" smtClean="0"/>
              <a:t> </a:t>
            </a:r>
            <a:r>
              <a:rPr lang="en-US" dirty="0" err="1" smtClean="0"/>
              <a:t>reeglite</a:t>
            </a:r>
            <a:r>
              <a:rPr lang="en-US" dirty="0" smtClean="0"/>
              <a:t> </a:t>
            </a:r>
            <a:r>
              <a:rPr lang="en-US" dirty="0" err="1" smtClean="0"/>
              <a:t>abil</a:t>
            </a:r>
            <a:r>
              <a:rPr lang="en-US" dirty="0" smtClean="0"/>
              <a:t> </a:t>
            </a:r>
            <a:r>
              <a:rPr lang="en-US" dirty="0" err="1" smtClean="0"/>
              <a:t>saab</a:t>
            </a:r>
            <a:r>
              <a:rPr lang="en-US" dirty="0" smtClean="0"/>
              <a:t> </a:t>
            </a:r>
            <a:r>
              <a:rPr lang="en-US" dirty="0" err="1" smtClean="0"/>
              <a:t>pilti</a:t>
            </a:r>
            <a:r>
              <a:rPr lang="en-US" dirty="0" smtClean="0"/>
              <a:t> </a:t>
            </a:r>
            <a:r>
              <a:rPr lang="en-US" dirty="0" err="1" smtClean="0"/>
              <a:t>jagada</a:t>
            </a:r>
            <a:r>
              <a:rPr lang="en-US" dirty="0" smtClean="0"/>
              <a:t> </a:t>
            </a:r>
            <a:r>
              <a:rPr lang="en-US" dirty="0" err="1" smtClean="0"/>
              <a:t>nii</a:t>
            </a:r>
            <a:r>
              <a:rPr lang="en-US" dirty="0" smtClean="0"/>
              <a:t>, et </a:t>
            </a:r>
            <a:r>
              <a:rPr lang="en-US" dirty="0" err="1" smtClean="0"/>
              <a:t>selle</a:t>
            </a:r>
            <a:r>
              <a:rPr lang="en-US" dirty="0" smtClean="0"/>
              <a:t> </a:t>
            </a:r>
            <a:r>
              <a:rPr lang="en-US" dirty="0" err="1" smtClean="0"/>
              <a:t>peamised</a:t>
            </a:r>
            <a:r>
              <a:rPr lang="en-US" dirty="0" smtClean="0"/>
              <a:t> </a:t>
            </a:r>
            <a:r>
              <a:rPr lang="en-US" dirty="0" err="1" smtClean="0"/>
              <a:t>elemendid</a:t>
            </a:r>
            <a:r>
              <a:rPr lang="en-US" dirty="0" smtClean="0"/>
              <a:t> </a:t>
            </a:r>
            <a:r>
              <a:rPr lang="en-US" dirty="0" err="1" smtClean="0"/>
              <a:t>ilmuvad</a:t>
            </a:r>
            <a:r>
              <a:rPr lang="en-US" dirty="0" smtClean="0"/>
              <a:t> </a:t>
            </a:r>
            <a:r>
              <a:rPr lang="en-US" dirty="0" err="1" smtClean="0"/>
              <a:t>kõige</a:t>
            </a:r>
            <a:r>
              <a:rPr lang="en-US" dirty="0" smtClean="0"/>
              <a:t> </a:t>
            </a:r>
            <a:r>
              <a:rPr lang="en-US" dirty="0" err="1" smtClean="0"/>
              <a:t>suurema</a:t>
            </a:r>
            <a:r>
              <a:rPr lang="en-US" dirty="0" smtClean="0"/>
              <a:t> </a:t>
            </a:r>
            <a:r>
              <a:rPr lang="en-US" dirty="0" err="1" smtClean="0"/>
              <a:t>visuaalse</a:t>
            </a:r>
            <a:r>
              <a:rPr lang="en-US" dirty="0" smtClean="0"/>
              <a:t> </a:t>
            </a:r>
            <a:r>
              <a:rPr lang="en-US" dirty="0" err="1" smtClean="0"/>
              <a:t>mõjuga</a:t>
            </a:r>
            <a:r>
              <a:rPr lang="en-US" dirty="0" smtClean="0"/>
              <a:t>. </a:t>
            </a:r>
            <a:r>
              <a:rPr lang="en-US" dirty="0" err="1" smtClean="0"/>
              <a:t>Kujutis</a:t>
            </a:r>
            <a:r>
              <a:rPr lang="en-US" dirty="0" smtClean="0"/>
              <a:t> </a:t>
            </a:r>
            <a:r>
              <a:rPr lang="en-US" dirty="0" err="1" smtClean="0"/>
              <a:t>jagatakse</a:t>
            </a:r>
            <a:r>
              <a:rPr lang="en-US" dirty="0" smtClean="0"/>
              <a:t> </a:t>
            </a:r>
            <a:r>
              <a:rPr lang="en-US" dirty="0" err="1" smtClean="0"/>
              <a:t>võrdselt</a:t>
            </a:r>
            <a:r>
              <a:rPr lang="en-US" dirty="0" smtClean="0"/>
              <a:t> </a:t>
            </a:r>
            <a:r>
              <a:rPr lang="en-US" dirty="0" err="1" smtClean="0"/>
              <a:t>üheksaks</a:t>
            </a:r>
            <a:r>
              <a:rPr lang="en-US" dirty="0" smtClean="0"/>
              <a:t> </a:t>
            </a:r>
            <a:r>
              <a:rPr lang="en-US" dirty="0" err="1" smtClean="0"/>
              <a:t>kastiks</a:t>
            </a:r>
            <a:r>
              <a:rPr lang="en-US" dirty="0" smtClean="0"/>
              <a:t>, </a:t>
            </a:r>
            <a:r>
              <a:rPr lang="en-US" dirty="0" err="1" smtClean="0"/>
              <a:t>kattes</a:t>
            </a:r>
            <a:r>
              <a:rPr lang="en-US" dirty="0" smtClean="0"/>
              <a:t> </a:t>
            </a:r>
            <a:r>
              <a:rPr lang="en-US" dirty="0" err="1" smtClean="0"/>
              <a:t>kaks</a:t>
            </a:r>
            <a:r>
              <a:rPr lang="en-US" dirty="0" smtClean="0"/>
              <a:t> </a:t>
            </a:r>
            <a:r>
              <a:rPr lang="en-US" dirty="0" err="1" smtClean="0"/>
              <a:t>vertikaalset</a:t>
            </a:r>
            <a:r>
              <a:rPr lang="en-US" dirty="0" smtClean="0"/>
              <a:t> </a:t>
            </a:r>
            <a:r>
              <a:rPr lang="en-US" dirty="0" err="1" smtClean="0"/>
              <a:t>joont</a:t>
            </a:r>
            <a:r>
              <a:rPr lang="en-US" dirty="0" smtClean="0"/>
              <a:t> ja </a:t>
            </a:r>
            <a:r>
              <a:rPr lang="en-US" dirty="0" err="1" smtClean="0"/>
              <a:t>kaks</a:t>
            </a:r>
            <a:r>
              <a:rPr lang="en-US" dirty="0" smtClean="0"/>
              <a:t> </a:t>
            </a:r>
            <a:r>
              <a:rPr lang="en-US" dirty="0" err="1" smtClean="0"/>
              <a:t>horisontaalset</a:t>
            </a:r>
            <a:r>
              <a:rPr lang="en-US" dirty="0" smtClean="0"/>
              <a:t> </a:t>
            </a:r>
            <a:r>
              <a:rPr lang="en-US" dirty="0" err="1" smtClean="0"/>
              <a:t>joont</a:t>
            </a:r>
            <a:r>
              <a:rPr lang="en-US" dirty="0" smtClean="0"/>
              <a:t>. </a:t>
            </a:r>
            <a:r>
              <a:rPr lang="en-US" dirty="0" err="1" smtClean="0"/>
              <a:t>Paljud</a:t>
            </a:r>
            <a:r>
              <a:rPr lang="en-US" dirty="0" smtClean="0"/>
              <a:t> </a:t>
            </a:r>
            <a:r>
              <a:rPr lang="en-US" dirty="0" err="1" smtClean="0"/>
              <a:t>digitaalkaamerad</a:t>
            </a:r>
            <a:r>
              <a:rPr lang="en-US" dirty="0" smtClean="0"/>
              <a:t> </a:t>
            </a:r>
            <a:r>
              <a:rPr lang="en-US" dirty="0" err="1" smtClean="0"/>
              <a:t>kasutavad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en-US" dirty="0" smtClean="0"/>
              <a:t> </a:t>
            </a:r>
            <a:r>
              <a:rPr lang="en-US" dirty="0" err="1" smtClean="0"/>
              <a:t>mustri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ekraanil</a:t>
            </a:r>
            <a:r>
              <a:rPr lang="en-US" dirty="0" smtClean="0"/>
              <a:t> </a:t>
            </a:r>
            <a:r>
              <a:rPr lang="en-US" dirty="0" err="1" smtClean="0"/>
              <a:t>olevat</a:t>
            </a:r>
            <a:r>
              <a:rPr lang="en-US" dirty="0" smtClean="0"/>
              <a:t> </a:t>
            </a:r>
            <a:r>
              <a:rPr lang="en-US" dirty="0" err="1" smtClean="0"/>
              <a:t>vaate</a:t>
            </a:r>
            <a:r>
              <a:rPr lang="en-US" dirty="0" smtClean="0"/>
              <a:t> </a:t>
            </a:r>
            <a:r>
              <a:rPr lang="en-US" dirty="0" err="1" smtClean="0"/>
              <a:t>valikut</a:t>
            </a:r>
            <a:r>
              <a:rPr lang="en-US" dirty="0" smtClean="0"/>
              <a:t>, et </a:t>
            </a:r>
            <a:r>
              <a:rPr lang="en-US" dirty="0" err="1" smtClean="0"/>
              <a:t>aidata</a:t>
            </a:r>
            <a:r>
              <a:rPr lang="en-US" dirty="0" smtClean="0"/>
              <a:t> </a:t>
            </a:r>
            <a:r>
              <a:rPr lang="en-US" dirty="0" err="1" smtClean="0"/>
              <a:t>fotode</a:t>
            </a:r>
            <a:r>
              <a:rPr lang="en-US" dirty="0" smtClean="0"/>
              <a:t> </a:t>
            </a:r>
            <a:r>
              <a:rPr lang="en-US" dirty="0" err="1" smtClean="0"/>
              <a:t>tegemisel</a:t>
            </a:r>
            <a:r>
              <a:rPr lang="en-US" dirty="0" smtClean="0"/>
              <a:t> </a:t>
            </a:r>
            <a:r>
              <a:rPr lang="en-US" dirty="0" err="1" smtClean="0"/>
              <a:t>kolmandike</a:t>
            </a:r>
            <a:r>
              <a:rPr lang="en-US" dirty="0" smtClean="0"/>
              <a:t> </a:t>
            </a:r>
            <a:r>
              <a:rPr lang="en-US" dirty="0" err="1" smtClean="0"/>
              <a:t>reeglite</a:t>
            </a:r>
            <a:r>
              <a:rPr lang="en-US" dirty="0" smtClean="0"/>
              <a:t> </a:t>
            </a:r>
            <a:r>
              <a:rPr lang="en-US" dirty="0" err="1" smtClean="0"/>
              <a:t>kasutamist</a:t>
            </a:r>
            <a:r>
              <a:rPr lang="en-US" dirty="0" smtClean="0"/>
              <a:t>. </a:t>
            </a:r>
            <a:r>
              <a:rPr lang="en-US" dirty="0" err="1" smtClean="0"/>
              <a:t>Pildiraami</a:t>
            </a:r>
            <a:r>
              <a:rPr lang="en-US" dirty="0" smtClean="0"/>
              <a:t> </a:t>
            </a:r>
            <a:r>
              <a:rPr lang="en-US" dirty="0" err="1" smtClean="0"/>
              <a:t>kõige</a:t>
            </a:r>
            <a:r>
              <a:rPr lang="en-US" dirty="0" smtClean="0"/>
              <a:t> </a:t>
            </a:r>
            <a:r>
              <a:rPr lang="en-US" dirty="0" err="1" smtClean="0"/>
              <a:t>mõjukamad</a:t>
            </a:r>
            <a:r>
              <a:rPr lang="en-US" dirty="0" smtClean="0"/>
              <a:t> </a:t>
            </a:r>
            <a:r>
              <a:rPr lang="en-US" dirty="0" err="1" smtClean="0"/>
              <a:t>osad</a:t>
            </a:r>
            <a:r>
              <a:rPr lang="en-US" dirty="0" smtClean="0"/>
              <a:t> on </a:t>
            </a:r>
            <a:r>
              <a:rPr lang="en-US" dirty="0" err="1" smtClean="0"/>
              <a:t>neli</a:t>
            </a:r>
            <a:r>
              <a:rPr lang="en-US" dirty="0" smtClean="0"/>
              <a:t> </a:t>
            </a:r>
            <a:r>
              <a:rPr lang="en-US" dirty="0" err="1" smtClean="0"/>
              <a:t>punkti</a:t>
            </a:r>
            <a:r>
              <a:rPr lang="en-US" dirty="0" smtClean="0"/>
              <a:t>, </a:t>
            </a:r>
            <a:r>
              <a:rPr lang="en-US" dirty="0" err="1" smtClean="0"/>
              <a:t>kus</a:t>
            </a:r>
            <a:r>
              <a:rPr lang="en-US" dirty="0" smtClean="0"/>
              <a:t> </a:t>
            </a:r>
            <a:r>
              <a:rPr lang="en-US" dirty="0" err="1" smtClean="0"/>
              <a:t>jooned</a:t>
            </a:r>
            <a:r>
              <a:rPr lang="en-US" dirty="0" smtClean="0"/>
              <a:t> </a:t>
            </a:r>
            <a:r>
              <a:rPr lang="en-US" dirty="0" err="1" smtClean="0"/>
              <a:t>ristuvad</a:t>
            </a:r>
            <a:r>
              <a:rPr lang="en-US" dirty="0" smtClean="0"/>
              <a:t>. </a:t>
            </a:r>
            <a:r>
              <a:rPr lang="en-US" dirty="0" err="1" smtClean="0"/>
              <a:t>Pärast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en-US" dirty="0" smtClean="0"/>
              <a:t> on </a:t>
            </a:r>
            <a:r>
              <a:rPr lang="en-US" dirty="0" err="1" smtClean="0"/>
              <a:t>positsioonid</a:t>
            </a:r>
            <a:r>
              <a:rPr lang="en-US" dirty="0" smtClean="0"/>
              <a:t> </a:t>
            </a:r>
            <a:r>
              <a:rPr lang="en-US" dirty="0" err="1" smtClean="0"/>
              <a:t>mööda</a:t>
            </a:r>
            <a:r>
              <a:rPr lang="en-US" dirty="0" smtClean="0"/>
              <a:t> </a:t>
            </a:r>
            <a:r>
              <a:rPr lang="en-US" dirty="0" err="1" smtClean="0"/>
              <a:t>neid</a:t>
            </a:r>
            <a:r>
              <a:rPr lang="en-US" dirty="0" smtClean="0"/>
              <a:t> </a:t>
            </a:r>
            <a:r>
              <a:rPr lang="en-US" dirty="0" err="1" smtClean="0"/>
              <a:t>jooni</a:t>
            </a:r>
            <a:r>
              <a:rPr lang="en-US" dirty="0" smtClean="0"/>
              <a:t> </a:t>
            </a:r>
            <a:r>
              <a:rPr lang="en-US" dirty="0" err="1" smtClean="0"/>
              <a:t>kõige</a:t>
            </a:r>
            <a:r>
              <a:rPr lang="en-US" dirty="0" smtClean="0"/>
              <a:t> </a:t>
            </a:r>
            <a:r>
              <a:rPr lang="en-US" dirty="0" err="1" smtClean="0"/>
              <a:t>mõjukamad</a:t>
            </a:r>
            <a:r>
              <a:rPr lang="en-US" dirty="0" smtClean="0"/>
              <a:t>. </a:t>
            </a:r>
            <a:r>
              <a:rPr lang="en-US" dirty="0" err="1" smtClean="0"/>
              <a:t>Näiteks</a:t>
            </a:r>
            <a:r>
              <a:rPr lang="en-US" dirty="0" smtClean="0"/>
              <a:t> </a:t>
            </a:r>
            <a:r>
              <a:rPr lang="en-US" dirty="0" err="1" smtClean="0"/>
              <a:t>vastavalt</a:t>
            </a:r>
            <a:r>
              <a:rPr lang="en-US" dirty="0" smtClean="0"/>
              <a:t> </a:t>
            </a:r>
            <a:r>
              <a:rPr lang="en-US" dirty="0" err="1" smtClean="0"/>
              <a:t>kolmanda</a:t>
            </a:r>
            <a:r>
              <a:rPr lang="en-US" dirty="0" smtClean="0"/>
              <a:t> </a:t>
            </a:r>
            <a:r>
              <a:rPr lang="en-US" dirty="0" err="1" smtClean="0"/>
              <a:t>reegli</a:t>
            </a:r>
            <a:r>
              <a:rPr lang="en-US" dirty="0" smtClean="0"/>
              <a:t> </a:t>
            </a:r>
            <a:r>
              <a:rPr lang="en-US" dirty="0" err="1" smtClean="0"/>
              <a:t>järgi</a:t>
            </a:r>
            <a:r>
              <a:rPr lang="en-US" dirty="0" smtClean="0"/>
              <a:t> peaks </a:t>
            </a:r>
            <a:r>
              <a:rPr lang="en-US" dirty="0" err="1" smtClean="0"/>
              <a:t>maastiku</a:t>
            </a:r>
            <a:r>
              <a:rPr lang="en-US" dirty="0" smtClean="0"/>
              <a:t> </a:t>
            </a:r>
            <a:r>
              <a:rPr lang="en-US" dirty="0" err="1" smtClean="0"/>
              <a:t>fotol</a:t>
            </a:r>
            <a:r>
              <a:rPr lang="en-US" dirty="0" smtClean="0"/>
              <a:t> </a:t>
            </a:r>
            <a:r>
              <a:rPr lang="en-US" dirty="0" err="1" smtClean="0"/>
              <a:t>olema</a:t>
            </a:r>
            <a:r>
              <a:rPr lang="en-US" dirty="0" smtClean="0"/>
              <a:t> </a:t>
            </a:r>
            <a:r>
              <a:rPr lang="en-US" dirty="0" err="1" smtClean="0"/>
              <a:t>horisond</a:t>
            </a:r>
            <a:r>
              <a:rPr lang="en-US" dirty="0" smtClean="0"/>
              <a:t> </a:t>
            </a:r>
            <a:r>
              <a:rPr lang="en-US" dirty="0" err="1" smtClean="0"/>
              <a:t>piki</a:t>
            </a:r>
            <a:r>
              <a:rPr lang="en-US" dirty="0" smtClean="0"/>
              <a:t> </a:t>
            </a:r>
            <a:r>
              <a:rPr lang="en-US" dirty="0" err="1" smtClean="0"/>
              <a:t>ülemist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alumist</a:t>
            </a:r>
            <a:r>
              <a:rPr lang="en-US" dirty="0" smtClean="0"/>
              <a:t> </a:t>
            </a:r>
            <a:r>
              <a:rPr lang="en-US" dirty="0" err="1" smtClean="0"/>
              <a:t>horisontaaljoont</a:t>
            </a:r>
            <a:r>
              <a:rPr lang="en-US" dirty="0" smtClean="0"/>
              <a:t>. </a:t>
            </a:r>
            <a:r>
              <a:rPr lang="en-US" dirty="0" err="1" smtClean="0"/>
              <a:t>Püsti</a:t>
            </a:r>
            <a:r>
              <a:rPr lang="en-US" dirty="0" smtClean="0"/>
              <a:t> </a:t>
            </a:r>
            <a:r>
              <a:rPr lang="en-US" dirty="0" err="1" smtClean="0"/>
              <a:t>seisv</a:t>
            </a:r>
            <a:r>
              <a:rPr lang="en-US" dirty="0" smtClean="0"/>
              <a:t> </a:t>
            </a:r>
            <a:r>
              <a:rPr lang="en-US" dirty="0" err="1" smtClean="0"/>
              <a:t>inimene</a:t>
            </a:r>
            <a:r>
              <a:rPr lang="en-US" dirty="0" smtClean="0"/>
              <a:t> peaks </a:t>
            </a:r>
            <a:r>
              <a:rPr lang="en-US" dirty="0" err="1" smtClean="0"/>
              <a:t>seisma</a:t>
            </a:r>
            <a:r>
              <a:rPr lang="en-US" dirty="0" smtClean="0"/>
              <a:t> </a:t>
            </a:r>
            <a:r>
              <a:rPr lang="en-US" dirty="0" err="1" smtClean="0"/>
              <a:t>ühe</a:t>
            </a:r>
            <a:r>
              <a:rPr lang="en-US" dirty="0" smtClean="0"/>
              <a:t> </a:t>
            </a:r>
            <a:r>
              <a:rPr lang="en-US" dirty="0" err="1" smtClean="0"/>
              <a:t>vertikaalse</a:t>
            </a:r>
            <a:r>
              <a:rPr lang="en-US" dirty="0" smtClean="0"/>
              <a:t> </a:t>
            </a:r>
            <a:r>
              <a:rPr lang="en-US" dirty="0" err="1" smtClean="0"/>
              <a:t>joone</a:t>
            </a:r>
            <a:r>
              <a:rPr lang="en-US" dirty="0" smtClean="0"/>
              <a:t> </a:t>
            </a:r>
            <a:r>
              <a:rPr lang="en-US" dirty="0" err="1" smtClean="0"/>
              <a:t>poole</a:t>
            </a:r>
            <a:r>
              <a:rPr lang="en-US" dirty="0" smtClean="0"/>
              <a:t>. </a:t>
            </a:r>
            <a:r>
              <a:rPr lang="en-US" dirty="0" err="1" smtClean="0"/>
              <a:t>Kui</a:t>
            </a:r>
            <a:r>
              <a:rPr lang="en-US" dirty="0" smtClean="0"/>
              <a:t> ta </a:t>
            </a:r>
            <a:r>
              <a:rPr lang="en-US" dirty="0" err="1" smtClean="0"/>
              <a:t>vasakult</a:t>
            </a:r>
            <a:r>
              <a:rPr lang="en-US" dirty="0" smtClean="0"/>
              <a:t> </a:t>
            </a:r>
            <a:r>
              <a:rPr lang="en-US" dirty="0" err="1" smtClean="0"/>
              <a:t>paremale</a:t>
            </a:r>
            <a:r>
              <a:rPr lang="en-US" dirty="0" smtClean="0"/>
              <a:t> </a:t>
            </a:r>
            <a:r>
              <a:rPr lang="en-US" dirty="0" err="1" smtClean="0"/>
              <a:t>vaatab</a:t>
            </a:r>
            <a:r>
              <a:rPr lang="en-US" dirty="0" smtClean="0"/>
              <a:t>, </a:t>
            </a:r>
            <a:r>
              <a:rPr lang="en-US" dirty="0" err="1" smtClean="0"/>
              <a:t>tuleks</a:t>
            </a:r>
            <a:r>
              <a:rPr lang="en-US" dirty="0" smtClean="0"/>
              <a:t> </a:t>
            </a:r>
            <a:r>
              <a:rPr lang="en-US" dirty="0" err="1" smtClean="0"/>
              <a:t>kasutada</a:t>
            </a:r>
            <a:r>
              <a:rPr lang="en-US" dirty="0" smtClean="0"/>
              <a:t> </a:t>
            </a:r>
            <a:r>
              <a:rPr lang="en-US" dirty="0" err="1" smtClean="0"/>
              <a:t>vasakut</a:t>
            </a:r>
            <a:r>
              <a:rPr lang="en-US" dirty="0" smtClean="0"/>
              <a:t> </a:t>
            </a:r>
            <a:r>
              <a:rPr lang="en-US" dirty="0" err="1" smtClean="0"/>
              <a:t>vertikaaljoont</a:t>
            </a:r>
            <a:r>
              <a:rPr lang="en-US" dirty="0" smtClean="0"/>
              <a:t> ja </a:t>
            </a:r>
            <a:r>
              <a:rPr lang="en-US" dirty="0" err="1" smtClean="0"/>
              <a:t>paremalt</a:t>
            </a:r>
            <a:r>
              <a:rPr lang="en-US" dirty="0" smtClean="0"/>
              <a:t> </a:t>
            </a:r>
            <a:r>
              <a:rPr lang="en-US" dirty="0" err="1" smtClean="0"/>
              <a:t>vasakule</a:t>
            </a:r>
            <a:r>
              <a:rPr lang="en-US" dirty="0" smtClean="0"/>
              <a:t> </a:t>
            </a:r>
            <a:r>
              <a:rPr lang="en-US" dirty="0" err="1" smtClean="0"/>
              <a:t>paremat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216F-71CA-D04E-B2ED-56AF401668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Enamik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amatöörfotograafidest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tunnevad</a:t>
            </a:r>
            <a:r>
              <a:rPr lang="en-US" baseline="0" dirty="0" smtClean="0"/>
              <a:t>, et </a:t>
            </a:r>
            <a:r>
              <a:rPr lang="en-US" baseline="0" dirty="0" err="1" smtClean="0"/>
              <a:t>nad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peavad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pildistama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keskel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Märka</a:t>
            </a:r>
            <a:r>
              <a:rPr lang="en-US" baseline="0" dirty="0" smtClean="0"/>
              <a:t>, et </a:t>
            </a:r>
            <a:r>
              <a:rPr lang="en-US" baseline="0" dirty="0" err="1" smtClean="0"/>
              <a:t>vasakpoolsel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näidisel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näitab</a:t>
            </a:r>
            <a:r>
              <a:rPr lang="en-US" baseline="0" dirty="0" smtClean="0"/>
              <a:t>, et </a:t>
            </a:r>
            <a:r>
              <a:rPr lang="en-US" baseline="0" dirty="0" err="1" smtClean="0"/>
              <a:t>kuna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asub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keskel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tekib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tasakaalustamatus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tekitab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surnud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ruumi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kuhu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paigutatud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küsimärk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servas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Parempoolsel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näite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puhul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märgake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järgmist</a:t>
            </a:r>
            <a:r>
              <a:rPr lang="en-US" baseline="0" dirty="0" smtClean="0"/>
              <a:t>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Subjekti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lähemal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asuv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silm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vertikaalse</a:t>
            </a:r>
            <a:r>
              <a:rPr lang="en-US" baseline="0" dirty="0" smtClean="0"/>
              <a:t> ja </a:t>
            </a:r>
            <a:r>
              <a:rPr lang="en-US" baseline="0" dirty="0" err="1" smtClean="0"/>
              <a:t>horisontaalse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ristumiskohas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Subjekt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vaatab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paremalt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vasakule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niisiis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seisab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vertikaaljoont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poolel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Horisont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paikneb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ülemise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horisontaaljoone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kohal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216F-71CA-D04E-B2ED-56AF401668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Pange</a:t>
            </a:r>
            <a:r>
              <a:rPr lang="en-US" dirty="0" smtClean="0"/>
              <a:t> </a:t>
            </a:r>
            <a:r>
              <a:rPr lang="en-US" dirty="0" err="1" smtClean="0"/>
              <a:t>tähele</a:t>
            </a:r>
            <a:r>
              <a:rPr lang="en-US" dirty="0" smtClean="0"/>
              <a:t>, et </a:t>
            </a:r>
            <a:r>
              <a:rPr lang="en-US" dirty="0" err="1" smtClean="0"/>
              <a:t>vasakpoolses</a:t>
            </a:r>
            <a:r>
              <a:rPr lang="en-US" dirty="0" smtClean="0"/>
              <a:t> </a:t>
            </a:r>
            <a:r>
              <a:rPr lang="en-US" dirty="0" err="1" smtClean="0"/>
              <a:t>näites</a:t>
            </a:r>
            <a:r>
              <a:rPr lang="en-US" dirty="0" smtClean="0"/>
              <a:t> on </a:t>
            </a:r>
            <a:r>
              <a:rPr lang="en-US" dirty="0" err="1" smtClean="0"/>
              <a:t>surfar</a:t>
            </a:r>
            <a:r>
              <a:rPr lang="en-US" dirty="0" smtClean="0"/>
              <a:t> </a:t>
            </a:r>
            <a:r>
              <a:rPr lang="en-US" dirty="0" err="1" smtClean="0"/>
              <a:t>paigutatud</a:t>
            </a:r>
            <a:r>
              <a:rPr lang="en-US" dirty="0" smtClean="0"/>
              <a:t> </a:t>
            </a:r>
            <a:r>
              <a:rPr lang="en-US" dirty="0" err="1" smtClean="0"/>
              <a:t>vertikaalselt</a:t>
            </a:r>
            <a:r>
              <a:rPr lang="en-US" dirty="0" smtClean="0"/>
              <a:t> </a:t>
            </a:r>
            <a:r>
              <a:rPr lang="en-US" dirty="0" err="1" smtClean="0"/>
              <a:t>keskel</a:t>
            </a:r>
            <a:r>
              <a:rPr lang="en-US" dirty="0" smtClean="0"/>
              <a:t>. Kuna ta </a:t>
            </a:r>
            <a:r>
              <a:rPr lang="en-US" dirty="0" err="1" smtClean="0"/>
              <a:t>vaatab</a:t>
            </a:r>
            <a:r>
              <a:rPr lang="en-US" dirty="0" smtClean="0"/>
              <a:t> </a:t>
            </a:r>
            <a:r>
              <a:rPr lang="en-US" dirty="0" err="1" smtClean="0"/>
              <a:t>vasakult</a:t>
            </a:r>
            <a:r>
              <a:rPr lang="en-US" dirty="0" smtClean="0"/>
              <a:t> </a:t>
            </a:r>
            <a:r>
              <a:rPr lang="en-US" dirty="0" err="1" smtClean="0"/>
              <a:t>paremale</a:t>
            </a:r>
            <a:r>
              <a:rPr lang="en-US" dirty="0" smtClean="0"/>
              <a:t> </a:t>
            </a:r>
            <a:r>
              <a:rPr lang="en-US" dirty="0" err="1" smtClean="0"/>
              <a:t>poole</a:t>
            </a:r>
            <a:r>
              <a:rPr lang="en-US" dirty="0" smtClean="0"/>
              <a:t>, on "</a:t>
            </a:r>
            <a:r>
              <a:rPr lang="en-US" dirty="0" err="1" smtClean="0"/>
              <a:t>surnud</a:t>
            </a:r>
            <a:r>
              <a:rPr lang="en-US" dirty="0" smtClean="0"/>
              <a:t>" </a:t>
            </a:r>
            <a:r>
              <a:rPr lang="en-US" dirty="0" err="1" smtClean="0"/>
              <a:t>ruum</a:t>
            </a:r>
            <a:r>
              <a:rPr lang="en-US" dirty="0" smtClean="0"/>
              <a:t> </a:t>
            </a:r>
            <a:r>
              <a:rPr lang="en-US" dirty="0" err="1" smtClean="0"/>
              <a:t>küsimärgina</a:t>
            </a:r>
            <a:r>
              <a:rPr lang="en-US" dirty="0" smtClean="0"/>
              <a:t> </a:t>
            </a:r>
            <a:r>
              <a:rPr lang="en-US" dirty="0" err="1" smtClean="0"/>
              <a:t>raami</a:t>
            </a:r>
            <a:r>
              <a:rPr lang="en-US" dirty="0" smtClean="0"/>
              <a:t> </a:t>
            </a:r>
            <a:r>
              <a:rPr lang="en-US" dirty="0" err="1" smtClean="0"/>
              <a:t>vasakpoolne</a:t>
            </a:r>
            <a:r>
              <a:rPr lang="en-US" dirty="0" smtClean="0"/>
              <a:t> </a:t>
            </a:r>
            <a:r>
              <a:rPr lang="en-US" dirty="0" err="1" smtClean="0"/>
              <a:t>osa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Parempoolses</a:t>
            </a:r>
            <a:r>
              <a:rPr lang="en-US" dirty="0" smtClean="0"/>
              <a:t> </a:t>
            </a:r>
            <a:r>
              <a:rPr lang="en-US" dirty="0" err="1" smtClean="0"/>
              <a:t>näites</a:t>
            </a:r>
            <a:r>
              <a:rPr lang="en-US" dirty="0" smtClean="0"/>
              <a:t> </a:t>
            </a:r>
            <a:r>
              <a:rPr lang="en-US" dirty="0" err="1" smtClean="0"/>
              <a:t>aga</a:t>
            </a:r>
            <a:r>
              <a:rPr lang="en-US" dirty="0" smtClean="0"/>
              <a:t> </a:t>
            </a:r>
            <a:r>
              <a:rPr lang="en-US" dirty="0" err="1" smtClean="0"/>
              <a:t>märgake</a:t>
            </a:r>
            <a:r>
              <a:rPr lang="en-US" dirty="0" smtClean="0"/>
              <a:t> </a:t>
            </a:r>
            <a:r>
              <a:rPr lang="en-US" dirty="0" err="1" smtClean="0"/>
              <a:t>järgmist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Surfar</a:t>
            </a:r>
            <a:r>
              <a:rPr lang="en-US" dirty="0" smtClean="0"/>
              <a:t>, </a:t>
            </a:r>
            <a:r>
              <a:rPr lang="en-US" dirty="0" err="1" smtClean="0"/>
              <a:t>sest</a:t>
            </a:r>
            <a:r>
              <a:rPr lang="en-US" dirty="0" smtClean="0"/>
              <a:t> ta </a:t>
            </a:r>
            <a:r>
              <a:rPr lang="en-US" dirty="0" err="1" smtClean="0"/>
              <a:t>seisab</a:t>
            </a:r>
            <a:r>
              <a:rPr lang="en-US" dirty="0" smtClean="0"/>
              <a:t> </a:t>
            </a:r>
            <a:r>
              <a:rPr lang="en-US" dirty="0" err="1" smtClean="0"/>
              <a:t>vasakult</a:t>
            </a:r>
            <a:r>
              <a:rPr lang="en-US" dirty="0" smtClean="0"/>
              <a:t> </a:t>
            </a:r>
            <a:r>
              <a:rPr lang="en-US" dirty="0" err="1" smtClean="0"/>
              <a:t>paremale</a:t>
            </a:r>
            <a:r>
              <a:rPr lang="en-US" dirty="0" smtClean="0"/>
              <a:t>, </a:t>
            </a:r>
            <a:r>
              <a:rPr lang="en-US" dirty="0" err="1" smtClean="0"/>
              <a:t>paikneb</a:t>
            </a:r>
            <a:r>
              <a:rPr lang="en-US" dirty="0" smtClean="0"/>
              <a:t> </a:t>
            </a:r>
            <a:r>
              <a:rPr lang="en-US" dirty="0" err="1" smtClean="0"/>
              <a:t>piki</a:t>
            </a:r>
            <a:r>
              <a:rPr lang="en-US" dirty="0" smtClean="0"/>
              <a:t> </a:t>
            </a:r>
            <a:r>
              <a:rPr lang="en-US" dirty="0" err="1" smtClean="0"/>
              <a:t>vasakpoolset</a:t>
            </a:r>
            <a:r>
              <a:rPr lang="en-US" dirty="0" smtClean="0"/>
              <a:t> </a:t>
            </a:r>
            <a:r>
              <a:rPr lang="en-US" dirty="0" err="1" smtClean="0"/>
              <a:t>vertikaalset</a:t>
            </a:r>
            <a:r>
              <a:rPr lang="en-US" dirty="0" smtClean="0"/>
              <a:t> </a:t>
            </a:r>
            <a:r>
              <a:rPr lang="en-US" dirty="0" err="1" smtClean="0"/>
              <a:t>joont</a:t>
            </a:r>
            <a:endParaRPr lang="en-US" dirty="0" smtClean="0"/>
          </a:p>
          <a:p>
            <a:r>
              <a:rPr lang="en-US" dirty="0" err="1" smtClean="0"/>
              <a:t>Surferi</a:t>
            </a:r>
            <a:r>
              <a:rPr lang="en-US" dirty="0" smtClean="0"/>
              <a:t> </a:t>
            </a:r>
            <a:r>
              <a:rPr lang="en-US" dirty="0" err="1" smtClean="0"/>
              <a:t>ettepoole</a:t>
            </a:r>
            <a:r>
              <a:rPr lang="en-US" dirty="0" smtClean="0"/>
              <a:t> </a:t>
            </a:r>
            <a:r>
              <a:rPr lang="en-US" dirty="0" err="1" smtClean="0"/>
              <a:t>ulatuv</a:t>
            </a:r>
            <a:r>
              <a:rPr lang="en-US" dirty="0" smtClean="0"/>
              <a:t> </a:t>
            </a:r>
            <a:r>
              <a:rPr lang="en-US" dirty="0" err="1" smtClean="0"/>
              <a:t>jalg</a:t>
            </a:r>
            <a:r>
              <a:rPr lang="en-US" dirty="0" smtClean="0"/>
              <a:t> </a:t>
            </a:r>
            <a:r>
              <a:rPr lang="en-US" dirty="0" err="1" smtClean="0"/>
              <a:t>vaateplatvormil</a:t>
            </a:r>
            <a:r>
              <a:rPr lang="en-US" dirty="0" smtClean="0"/>
              <a:t> </a:t>
            </a:r>
            <a:r>
              <a:rPr lang="en-US" dirty="0" err="1" smtClean="0"/>
              <a:t>asub</a:t>
            </a:r>
            <a:r>
              <a:rPr lang="en-US" dirty="0" smtClean="0"/>
              <a:t> </a:t>
            </a:r>
            <a:r>
              <a:rPr lang="en-US" dirty="0" err="1" smtClean="0"/>
              <a:t>horisontaalse</a:t>
            </a:r>
            <a:r>
              <a:rPr lang="en-US" dirty="0" smtClean="0"/>
              <a:t> ja </a:t>
            </a:r>
            <a:r>
              <a:rPr lang="en-US" dirty="0" err="1" smtClean="0"/>
              <a:t>vertikaalse</a:t>
            </a:r>
            <a:r>
              <a:rPr lang="en-US" dirty="0" smtClean="0"/>
              <a:t> </a:t>
            </a:r>
            <a:r>
              <a:rPr lang="en-US" dirty="0" err="1" smtClean="0"/>
              <a:t>joone</a:t>
            </a:r>
            <a:r>
              <a:rPr lang="en-US" dirty="0" smtClean="0"/>
              <a:t> </a:t>
            </a:r>
            <a:r>
              <a:rPr lang="en-US" dirty="0" err="1" smtClean="0"/>
              <a:t>ristumiskohal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Horisont</a:t>
            </a:r>
            <a:r>
              <a:rPr lang="en-US" dirty="0" smtClean="0"/>
              <a:t> </a:t>
            </a:r>
            <a:r>
              <a:rPr lang="en-US" dirty="0" err="1" smtClean="0"/>
              <a:t>asub</a:t>
            </a:r>
            <a:r>
              <a:rPr lang="en-US" dirty="0" smtClean="0"/>
              <a:t> </a:t>
            </a:r>
            <a:r>
              <a:rPr lang="en-US" dirty="0" err="1" smtClean="0"/>
              <a:t>mööda</a:t>
            </a:r>
            <a:r>
              <a:rPr lang="en-US" dirty="0" smtClean="0"/>
              <a:t> </a:t>
            </a:r>
            <a:r>
              <a:rPr lang="en-US" dirty="0" err="1" smtClean="0"/>
              <a:t>alumist</a:t>
            </a:r>
            <a:r>
              <a:rPr lang="en-US" dirty="0" smtClean="0"/>
              <a:t> </a:t>
            </a:r>
            <a:r>
              <a:rPr lang="en-US" dirty="0" err="1" smtClean="0"/>
              <a:t>horisontaaljoont</a:t>
            </a:r>
            <a:endParaRPr lang="en-US" dirty="0" smtClean="0"/>
          </a:p>
          <a:p>
            <a:r>
              <a:rPr lang="en-US" dirty="0" err="1" smtClean="0"/>
              <a:t>Pilve</a:t>
            </a:r>
            <a:r>
              <a:rPr lang="en-US" dirty="0" smtClean="0"/>
              <a:t> </a:t>
            </a:r>
            <a:r>
              <a:rPr lang="en-US" dirty="0" err="1" smtClean="0"/>
              <a:t>moodustumise</a:t>
            </a:r>
            <a:r>
              <a:rPr lang="en-US" dirty="0" smtClean="0"/>
              <a:t> </a:t>
            </a:r>
            <a:r>
              <a:rPr lang="en-US" dirty="0" err="1" smtClean="0"/>
              <a:t>tipp</a:t>
            </a:r>
            <a:r>
              <a:rPr lang="en-US" dirty="0" smtClean="0"/>
              <a:t> </a:t>
            </a:r>
            <a:r>
              <a:rPr lang="en-US" dirty="0" err="1" smtClean="0"/>
              <a:t>asub</a:t>
            </a:r>
            <a:r>
              <a:rPr lang="en-US" dirty="0" smtClean="0"/>
              <a:t> </a:t>
            </a:r>
            <a:r>
              <a:rPr lang="en-US" dirty="0" err="1" smtClean="0"/>
              <a:t>ülemise</a:t>
            </a:r>
            <a:r>
              <a:rPr lang="en-US" dirty="0" smtClean="0"/>
              <a:t> </a:t>
            </a:r>
            <a:r>
              <a:rPr lang="en-US" dirty="0" err="1" smtClean="0"/>
              <a:t>horisontaaljoone</a:t>
            </a:r>
            <a:r>
              <a:rPr lang="en-US" dirty="0" smtClean="0"/>
              <a:t> </a:t>
            </a:r>
            <a:r>
              <a:rPr lang="en-US" dirty="0" err="1" smtClean="0"/>
              <a:t>kohal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216F-71CA-D04E-B2ED-56AF401668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Võimalik</a:t>
            </a:r>
            <a:r>
              <a:rPr lang="en-US" dirty="0" smtClean="0"/>
              <a:t>, et </a:t>
            </a:r>
            <a:r>
              <a:rPr lang="en-US" dirty="0" err="1" smtClean="0"/>
              <a:t>fotograafia</a:t>
            </a:r>
            <a:r>
              <a:rPr lang="en-US" dirty="0" smtClean="0"/>
              <a:t> </a:t>
            </a:r>
            <a:r>
              <a:rPr lang="en-US" dirty="0" err="1" smtClean="0"/>
              <a:t>kõige</a:t>
            </a:r>
            <a:r>
              <a:rPr lang="en-US" dirty="0" smtClean="0"/>
              <a:t> </a:t>
            </a:r>
            <a:r>
              <a:rPr lang="en-US" dirty="0" err="1" smtClean="0"/>
              <a:t>olulisem</a:t>
            </a:r>
            <a:r>
              <a:rPr lang="en-US" dirty="0" smtClean="0"/>
              <a:t> </a:t>
            </a:r>
            <a:r>
              <a:rPr lang="en-US" dirty="0" err="1" smtClean="0"/>
              <a:t>aspekt</a:t>
            </a:r>
            <a:r>
              <a:rPr lang="en-US" dirty="0" smtClean="0"/>
              <a:t> on </a:t>
            </a:r>
            <a:r>
              <a:rPr lang="en-US" dirty="0" err="1" smtClean="0"/>
              <a:t>valgustuse</a:t>
            </a:r>
            <a:r>
              <a:rPr lang="en-US" dirty="0" smtClean="0"/>
              <a:t> </a:t>
            </a:r>
            <a:r>
              <a:rPr lang="en-US" dirty="0" err="1" smtClean="0"/>
              <a:t>õigesti</a:t>
            </a:r>
            <a:r>
              <a:rPr lang="en-US" dirty="0" smtClean="0"/>
              <a:t> </a:t>
            </a:r>
            <a:r>
              <a:rPr lang="en-US" dirty="0" err="1" smtClean="0"/>
              <a:t>paigutamine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Kas</a:t>
            </a:r>
            <a:r>
              <a:rPr lang="en-US" dirty="0" smtClean="0"/>
              <a:t> valgus on </a:t>
            </a:r>
            <a:r>
              <a:rPr lang="en-US" dirty="0" err="1" smtClean="0"/>
              <a:t>looduslik</a:t>
            </a:r>
            <a:r>
              <a:rPr lang="en-US" dirty="0" smtClean="0"/>
              <a:t> </a:t>
            </a:r>
            <a:r>
              <a:rPr lang="en-US" dirty="0" err="1" smtClean="0"/>
              <a:t>päevavalgus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tuletatud</a:t>
            </a:r>
            <a:r>
              <a:rPr lang="en-US" dirty="0" smtClean="0"/>
              <a:t> </a:t>
            </a:r>
            <a:r>
              <a:rPr lang="en-US" dirty="0" err="1" smtClean="0"/>
              <a:t>kunstlikust</a:t>
            </a:r>
            <a:r>
              <a:rPr lang="en-US" dirty="0" smtClean="0"/>
              <a:t> </a:t>
            </a:r>
            <a:r>
              <a:rPr lang="en-US" dirty="0" err="1" smtClean="0"/>
              <a:t>allikast</a:t>
            </a:r>
            <a:r>
              <a:rPr lang="en-US" dirty="0" smtClean="0"/>
              <a:t>, </a:t>
            </a:r>
            <a:r>
              <a:rPr lang="en-US" dirty="0" err="1" smtClean="0"/>
              <a:t>näiteks</a:t>
            </a:r>
            <a:r>
              <a:rPr lang="en-US" dirty="0" smtClean="0"/>
              <a:t> </a:t>
            </a:r>
            <a:r>
              <a:rPr lang="en-US" dirty="0" err="1" smtClean="0"/>
              <a:t>lambist</a:t>
            </a:r>
            <a:r>
              <a:rPr lang="en-US" dirty="0" smtClean="0"/>
              <a:t>, peaks see </a:t>
            </a:r>
            <a:r>
              <a:rPr lang="en-US" dirty="0" err="1" smtClean="0"/>
              <a:t>tulema</a:t>
            </a:r>
            <a:r>
              <a:rPr lang="en-US" dirty="0" smtClean="0"/>
              <a:t> </a:t>
            </a:r>
            <a:r>
              <a:rPr lang="en-US" dirty="0" err="1" smtClean="0"/>
              <a:t>kaamera</a:t>
            </a:r>
            <a:r>
              <a:rPr lang="en-US" dirty="0" smtClean="0"/>
              <a:t> </a:t>
            </a:r>
            <a:r>
              <a:rPr lang="en-US" dirty="0" err="1" smtClean="0"/>
              <a:t>taga</a:t>
            </a:r>
            <a:r>
              <a:rPr lang="en-US" dirty="0" smtClean="0"/>
              <a:t>, et see 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valgustaks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216F-71CA-D04E-B2ED-56AF401668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Tugev</a:t>
            </a:r>
            <a:r>
              <a:rPr lang="en-US" dirty="0" smtClean="0"/>
              <a:t> </a:t>
            </a:r>
            <a:r>
              <a:rPr lang="en-US" dirty="0" err="1" smtClean="0"/>
              <a:t>valgustus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asub</a:t>
            </a:r>
            <a:r>
              <a:rPr lang="en-US" dirty="0" smtClean="0"/>
              <a:t> </a:t>
            </a:r>
            <a:r>
              <a:rPr lang="en-US" dirty="0" err="1" smtClean="0"/>
              <a:t>objektist</a:t>
            </a:r>
            <a:r>
              <a:rPr lang="en-US" dirty="0" smtClean="0"/>
              <a:t> </a:t>
            </a:r>
            <a:r>
              <a:rPr lang="en-US" dirty="0" err="1" smtClean="0"/>
              <a:t>kõrgemal</a:t>
            </a:r>
            <a:r>
              <a:rPr lang="en-US" dirty="0" smtClean="0"/>
              <a:t>, </a:t>
            </a:r>
            <a:r>
              <a:rPr lang="en-US" dirty="0" err="1" smtClean="0"/>
              <a:t>tekitab</a:t>
            </a:r>
            <a:r>
              <a:rPr lang="en-US" dirty="0" smtClean="0"/>
              <a:t> </a:t>
            </a:r>
            <a:r>
              <a:rPr lang="en-US" dirty="0" err="1" smtClean="0"/>
              <a:t>pildistamisel</a:t>
            </a:r>
            <a:r>
              <a:rPr lang="en-US" dirty="0" smtClean="0"/>
              <a:t> </a:t>
            </a:r>
            <a:r>
              <a:rPr lang="en-US" dirty="0" err="1" smtClean="0"/>
              <a:t>inimese</a:t>
            </a:r>
            <a:r>
              <a:rPr lang="en-US" dirty="0" smtClean="0"/>
              <a:t> </a:t>
            </a:r>
            <a:r>
              <a:rPr lang="en-US" dirty="0" err="1" smtClean="0"/>
              <a:t>näol</a:t>
            </a:r>
            <a:r>
              <a:rPr lang="en-US" dirty="0" smtClean="0"/>
              <a:t> </a:t>
            </a:r>
            <a:r>
              <a:rPr lang="en-US" dirty="0" err="1" smtClean="0"/>
              <a:t>varje</a:t>
            </a:r>
            <a:r>
              <a:rPr lang="en-US" dirty="0" smtClean="0"/>
              <a:t>, </a:t>
            </a:r>
            <a:r>
              <a:rPr lang="en-US" dirty="0" err="1" smtClean="0"/>
              <a:t>näiteks</a:t>
            </a:r>
            <a:r>
              <a:rPr lang="en-US" dirty="0" smtClean="0"/>
              <a:t> </a:t>
            </a:r>
            <a:r>
              <a:rPr lang="en-US" dirty="0" err="1" smtClean="0"/>
              <a:t>silmakoobastes</a:t>
            </a:r>
            <a:r>
              <a:rPr lang="en-US" dirty="0" smtClean="0"/>
              <a:t>, </a:t>
            </a:r>
            <a:r>
              <a:rPr lang="en-US" dirty="0" err="1" smtClean="0"/>
              <a:t>nina</a:t>
            </a:r>
            <a:r>
              <a:rPr lang="en-US" dirty="0" smtClean="0"/>
              <a:t> ja </a:t>
            </a:r>
            <a:r>
              <a:rPr lang="en-US" dirty="0" err="1" smtClean="0"/>
              <a:t>lõua</a:t>
            </a:r>
            <a:r>
              <a:rPr lang="en-US" dirty="0" smtClean="0"/>
              <a:t>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216F-71CA-D04E-B2ED-56AF401668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Peegeldavat</a:t>
            </a:r>
            <a:r>
              <a:rPr lang="en-US" dirty="0" smtClean="0"/>
              <a:t> </a:t>
            </a:r>
            <a:r>
              <a:rPr lang="en-US" dirty="0" err="1" smtClean="0"/>
              <a:t>pinda</a:t>
            </a:r>
            <a:r>
              <a:rPr lang="en-US" dirty="0" smtClean="0"/>
              <a:t>, </a:t>
            </a:r>
            <a:r>
              <a:rPr lang="en-US" dirty="0" err="1" smtClean="0"/>
              <a:t>näiteks</a:t>
            </a:r>
            <a:r>
              <a:rPr lang="en-US" dirty="0" smtClean="0"/>
              <a:t> </a:t>
            </a:r>
            <a:r>
              <a:rPr lang="en-US" dirty="0" err="1" smtClean="0"/>
              <a:t>valget</a:t>
            </a:r>
            <a:r>
              <a:rPr lang="en-US" dirty="0" smtClean="0"/>
              <a:t> </a:t>
            </a:r>
            <a:r>
              <a:rPr lang="et-EE" dirty="0" smtClean="0"/>
              <a:t>papp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kasutatakse</a:t>
            </a:r>
            <a:r>
              <a:rPr lang="en-US" dirty="0" smtClean="0"/>
              <a:t> </a:t>
            </a:r>
            <a:r>
              <a:rPr lang="en-US" dirty="0" err="1" smtClean="0"/>
              <a:t>selleks</a:t>
            </a:r>
            <a:r>
              <a:rPr lang="en-US" dirty="0" smtClean="0"/>
              <a:t>, et „</a:t>
            </a:r>
            <a:r>
              <a:rPr lang="et-EE" dirty="0" smtClean="0"/>
              <a:t>peegeldada</a:t>
            </a:r>
            <a:r>
              <a:rPr lang="en-US" dirty="0" smtClean="0"/>
              <a:t>" </a:t>
            </a:r>
            <a:r>
              <a:rPr lang="en-US" dirty="0" err="1" smtClean="0"/>
              <a:t>valgust</a:t>
            </a:r>
            <a:r>
              <a:rPr lang="en-US" dirty="0" smtClean="0"/>
              <a:t> </a:t>
            </a:r>
            <a:r>
              <a:rPr lang="en-US" dirty="0" err="1" smtClean="0"/>
              <a:t>kohale</a:t>
            </a:r>
            <a:r>
              <a:rPr lang="en-US" dirty="0" smtClean="0"/>
              <a:t>, </a:t>
            </a:r>
            <a:r>
              <a:rPr lang="en-US" dirty="0" err="1" smtClean="0"/>
              <a:t>kus</a:t>
            </a:r>
            <a:r>
              <a:rPr lang="en-US" dirty="0" smtClean="0"/>
              <a:t> see on </a:t>
            </a:r>
            <a:r>
              <a:rPr lang="en-US" dirty="0" err="1" smtClean="0"/>
              <a:t>vajalik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216F-71CA-D04E-B2ED-56AF401668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216F-71CA-D04E-B2ED-56AF401668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3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07F6-2109-3947-A0B0-4EA27297EBC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EAA2-0FEB-E84C-BCAB-EADDF9DE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9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squad-Red-Belo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8"/>
          <a:stretch/>
        </p:blipFill>
        <p:spPr>
          <a:xfrm>
            <a:off x="0" y="3127765"/>
            <a:ext cx="9144000" cy="3730235"/>
          </a:xfrm>
          <a:prstGeom prst="rect">
            <a:avLst/>
          </a:prstGeom>
        </p:spPr>
      </p:pic>
      <p:pic>
        <p:nvPicPr>
          <p:cNvPr id="6" name="Picture 5" descr="Artsquad-Wa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423"/>
            <a:ext cx="9144000" cy="364389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71014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t-EE" sz="2700" dirty="0" smtClean="0">
                <a:latin typeface="Arial"/>
                <a:cs typeface="Arial"/>
              </a:rPr>
              <a:t>LISA </a:t>
            </a:r>
            <a:r>
              <a:rPr lang="en-US" sz="2700" dirty="0" smtClean="0"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t-EE" dirty="0" smtClean="0">
                <a:latin typeface="Arial"/>
                <a:cs typeface="Arial"/>
              </a:rPr>
              <a:t>F</a:t>
            </a:r>
            <a:r>
              <a:rPr lang="en-GB" dirty="0" err="1" smtClean="0">
                <a:latin typeface="Arial"/>
                <a:cs typeface="Arial"/>
              </a:rPr>
              <a:t>otograafia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näpunäited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025423"/>
            <a:ext cx="6400800" cy="714021"/>
          </a:xfrm>
        </p:spPr>
        <p:txBody>
          <a:bodyPr>
            <a:normAutofit/>
          </a:bodyPr>
          <a:lstStyle/>
          <a:p>
            <a:r>
              <a:rPr lang="et-EE" sz="2000" dirty="0" smtClean="0">
                <a:latin typeface="Arial"/>
                <a:cs typeface="Arial"/>
              </a:rPr>
              <a:t>Raamimine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t-EE" sz="2000" dirty="0" smtClean="0">
                <a:latin typeface="Arial"/>
                <a:cs typeface="Arial"/>
              </a:rPr>
              <a:t>kolmandike reegel, valgus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7" name="Picture 6" descr="Artsquad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759734"/>
            <a:ext cx="2594990" cy="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rtsquad-Red-Belo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8"/>
          <a:stretch/>
        </p:blipFill>
        <p:spPr>
          <a:xfrm>
            <a:off x="0" y="3127765"/>
            <a:ext cx="9144000" cy="3730235"/>
          </a:xfrm>
          <a:prstGeom prst="rect">
            <a:avLst/>
          </a:prstGeom>
        </p:spPr>
      </p:pic>
      <p:pic>
        <p:nvPicPr>
          <p:cNvPr id="35" name="Picture 34" descr="Artsquad-Wa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423"/>
            <a:ext cx="9144000" cy="3643896"/>
          </a:xfrm>
          <a:prstGeom prst="rect">
            <a:avLst/>
          </a:prstGeom>
        </p:spPr>
      </p:pic>
      <p:pic>
        <p:nvPicPr>
          <p:cNvPr id="36" name="Picture 35" descr="Artsquad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759734"/>
            <a:ext cx="2594990" cy="897421"/>
          </a:xfrm>
          <a:prstGeom prst="rect">
            <a:avLst/>
          </a:prstGeom>
        </p:spPr>
      </p:pic>
      <p:sp>
        <p:nvSpPr>
          <p:cNvPr id="48" name="Title 2"/>
          <p:cNvSpPr txBox="1">
            <a:spLocks/>
          </p:cNvSpPr>
          <p:nvPr/>
        </p:nvSpPr>
        <p:spPr>
          <a:xfrm rot="16200000">
            <a:off x="-1629435" y="2107136"/>
            <a:ext cx="5178779" cy="96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000" dirty="0" smtClean="0">
                <a:latin typeface="Arial"/>
                <a:cs typeface="Arial"/>
              </a:rPr>
              <a:t>Kolmandike reegel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5212" y="335477"/>
            <a:ext cx="1883446" cy="125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5212" y="1588227"/>
            <a:ext cx="1883446" cy="125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45212" y="2840977"/>
            <a:ext cx="1883446" cy="125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28658" y="335477"/>
            <a:ext cx="1883446" cy="125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8658" y="1588227"/>
            <a:ext cx="1883446" cy="125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28658" y="2840977"/>
            <a:ext cx="1883446" cy="125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12104" y="335477"/>
            <a:ext cx="1883446" cy="125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12104" y="1588227"/>
            <a:ext cx="1883446" cy="125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12104" y="2840977"/>
            <a:ext cx="1883446" cy="125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6024" y="1182147"/>
            <a:ext cx="812160" cy="81216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22578" y="1182147"/>
            <a:ext cx="812160" cy="81216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22578" y="2434897"/>
            <a:ext cx="812160" cy="81216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06024" y="2434897"/>
            <a:ext cx="812160" cy="812160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63069" y="615127"/>
            <a:ext cx="88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3171" y="2450898"/>
            <a:ext cx="550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72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3171" y="1213537"/>
            <a:ext cx="550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72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3382" y="4093727"/>
            <a:ext cx="550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72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3441" y="4093727"/>
            <a:ext cx="550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72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6122" y="615127"/>
            <a:ext cx="88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63069" y="1917647"/>
            <a:ext cx="88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6122" y="1917647"/>
            <a:ext cx="88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270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rtsquad-Red-Belo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8"/>
          <a:stretch/>
        </p:blipFill>
        <p:spPr>
          <a:xfrm>
            <a:off x="0" y="3127765"/>
            <a:ext cx="9144000" cy="3730235"/>
          </a:xfrm>
          <a:prstGeom prst="rect">
            <a:avLst/>
          </a:prstGeom>
        </p:spPr>
      </p:pic>
      <p:pic>
        <p:nvPicPr>
          <p:cNvPr id="43" name="Picture 42" descr="Artsquad-Wa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423"/>
            <a:ext cx="9144000" cy="3643896"/>
          </a:xfrm>
          <a:prstGeom prst="rect">
            <a:avLst/>
          </a:prstGeom>
        </p:spPr>
      </p:pic>
      <p:pic>
        <p:nvPicPr>
          <p:cNvPr id="44" name="Picture 43" descr="Artsquad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759734"/>
            <a:ext cx="2594990" cy="897421"/>
          </a:xfrm>
          <a:prstGeom prst="rect">
            <a:avLst/>
          </a:prstGeom>
        </p:spPr>
      </p:pic>
      <p:pic>
        <p:nvPicPr>
          <p:cNvPr id="40" name="Picture 39" descr="anthony-tran-37024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8" r="14890" b="27336"/>
          <a:stretch/>
        </p:blipFill>
        <p:spPr>
          <a:xfrm>
            <a:off x="4761143" y="1217421"/>
            <a:ext cx="3891266" cy="2571462"/>
          </a:xfrm>
          <a:prstGeom prst="rect">
            <a:avLst/>
          </a:prstGeom>
        </p:spPr>
      </p:pic>
      <p:pic>
        <p:nvPicPr>
          <p:cNvPr id="3" name="Picture 2" descr="anthony-tran-37024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30003" r="1655" b="32501"/>
          <a:stretch/>
        </p:blipFill>
        <p:spPr>
          <a:xfrm>
            <a:off x="470347" y="1225141"/>
            <a:ext cx="3891266" cy="2571462"/>
          </a:xfrm>
          <a:prstGeom prst="rect">
            <a:avLst/>
          </a:prstGeom>
        </p:spPr>
      </p:pic>
      <p:sp>
        <p:nvSpPr>
          <p:cNvPr id="48" name="Title 2"/>
          <p:cNvSpPr txBox="1">
            <a:spLocks/>
          </p:cNvSpPr>
          <p:nvPr/>
        </p:nvSpPr>
        <p:spPr>
          <a:xfrm>
            <a:off x="897465" y="138240"/>
            <a:ext cx="7281335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000" dirty="0" smtClean="0">
                <a:latin typeface="Arial"/>
                <a:cs typeface="Arial"/>
              </a:rPr>
              <a:t>Kolmandike reegel – näide 1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347" y="1217421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347" y="2076874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0347" y="293715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2491" y="1217421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62491" y="2076874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2491" y="293715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69468" y="1217421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69468" y="2076874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69468" y="293715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59205" y="3744071"/>
            <a:ext cx="870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61144" y="1225141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61144" y="2084594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61144" y="294487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53288" y="1225141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53288" y="2084594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53288" y="294487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360265" y="1225141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60265" y="2084594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60265" y="294487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10342" y="3744071"/>
            <a:ext cx="847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Wingdings 2" charset="2"/>
                <a:cs typeface="Wingdings 2" charset="2"/>
              </a:rPr>
              <a:t>S</a:t>
            </a:r>
            <a:endParaRPr lang="en-US" sz="16600" dirty="0">
              <a:solidFill>
                <a:srgbClr val="FF0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92280" y="758917"/>
            <a:ext cx="65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04448" y="1839037"/>
            <a:ext cx="48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511" y="961845"/>
            <a:ext cx="117110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chemeClr val="bg1"/>
                </a:solidFill>
              </a:rPr>
              <a:t>?</a:t>
            </a:r>
            <a:endParaRPr lang="en-US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9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rtsquad-Red-Belo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8"/>
          <a:stretch/>
        </p:blipFill>
        <p:spPr>
          <a:xfrm>
            <a:off x="0" y="3127765"/>
            <a:ext cx="9144000" cy="3730235"/>
          </a:xfrm>
          <a:prstGeom prst="rect">
            <a:avLst/>
          </a:prstGeom>
        </p:spPr>
      </p:pic>
      <p:pic>
        <p:nvPicPr>
          <p:cNvPr id="46" name="Picture 45" descr="Artsquad-Wa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423"/>
            <a:ext cx="9144000" cy="3643896"/>
          </a:xfrm>
          <a:prstGeom prst="rect">
            <a:avLst/>
          </a:prstGeom>
        </p:spPr>
      </p:pic>
      <p:pic>
        <p:nvPicPr>
          <p:cNvPr id="49" name="Picture 48" descr="Artsquad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759734"/>
            <a:ext cx="2594990" cy="897421"/>
          </a:xfrm>
          <a:prstGeom prst="rect">
            <a:avLst/>
          </a:prstGeom>
        </p:spPr>
      </p:pic>
      <p:pic>
        <p:nvPicPr>
          <p:cNvPr id="6" name="Picture 5" descr="lechat-valentin-38547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5" t="3315" r="33558" b="48544"/>
          <a:stretch/>
        </p:blipFill>
        <p:spPr>
          <a:xfrm flipH="1">
            <a:off x="392598" y="1215657"/>
            <a:ext cx="3891265" cy="2571462"/>
          </a:xfrm>
          <a:prstGeom prst="rect">
            <a:avLst/>
          </a:prstGeom>
        </p:spPr>
      </p:pic>
      <p:pic>
        <p:nvPicPr>
          <p:cNvPr id="43" name="Picture 42" descr="lechat-valentin-38547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8728" r="41838" b="43131"/>
          <a:stretch/>
        </p:blipFill>
        <p:spPr>
          <a:xfrm flipH="1">
            <a:off x="4683396" y="1215657"/>
            <a:ext cx="3891265" cy="2571462"/>
          </a:xfrm>
          <a:prstGeom prst="rect">
            <a:avLst/>
          </a:prstGeom>
        </p:spPr>
      </p:pic>
      <p:sp>
        <p:nvSpPr>
          <p:cNvPr id="48" name="Title 2"/>
          <p:cNvSpPr txBox="1">
            <a:spLocks/>
          </p:cNvSpPr>
          <p:nvPr/>
        </p:nvSpPr>
        <p:spPr>
          <a:xfrm>
            <a:off x="897465" y="271929"/>
            <a:ext cx="7281335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000" dirty="0">
                <a:latin typeface="Arial"/>
                <a:cs typeface="Arial"/>
              </a:rPr>
              <a:t>Kolmandike reegel – näide </a:t>
            </a:r>
            <a:r>
              <a:rPr lang="et-EE" sz="4000" dirty="0" smtClean="0">
                <a:latin typeface="Arial"/>
                <a:cs typeface="Arial"/>
              </a:rPr>
              <a:t>2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599" y="1215657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599" y="207511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599" y="2935386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84743" y="1215657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84743" y="207511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84743" y="2935386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91720" y="1215657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91720" y="207511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91720" y="2935386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81457" y="3744071"/>
            <a:ext cx="870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83396" y="1223377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83396" y="208283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83396" y="2943106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75540" y="1223377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75540" y="208283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75540" y="2943106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82517" y="1223377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82517" y="2082830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282517" y="2943106"/>
            <a:ext cx="1292144" cy="8594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32594" y="3744071"/>
            <a:ext cx="847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Wingdings 2" charset="2"/>
                <a:cs typeface="Wingdings 2" charset="2"/>
              </a:rPr>
              <a:t>S</a:t>
            </a:r>
            <a:endParaRPr lang="en-US" sz="16600" dirty="0">
              <a:solidFill>
                <a:srgbClr val="FF0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45093" y="734717"/>
            <a:ext cx="65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26700" y="1837273"/>
            <a:ext cx="48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26700" y="2681496"/>
            <a:ext cx="48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  <a:endParaRPr lang="en-US" sz="13800" dirty="0">
              <a:solidFill>
                <a:srgbClr val="008000"/>
              </a:solidFill>
              <a:latin typeface="Wingdings 2" charset="2"/>
              <a:cs typeface="Wingdings 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2599" y="1140241"/>
            <a:ext cx="117110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chemeClr val="bg1"/>
                </a:solidFill>
              </a:rPr>
              <a:t>?</a:t>
            </a:r>
            <a:endParaRPr lang="en-US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1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rtsquad-Red-Belo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8"/>
          <a:stretch/>
        </p:blipFill>
        <p:spPr>
          <a:xfrm>
            <a:off x="0" y="3127765"/>
            <a:ext cx="9144000" cy="3730235"/>
          </a:xfrm>
          <a:prstGeom prst="rect">
            <a:avLst/>
          </a:prstGeom>
        </p:spPr>
      </p:pic>
      <p:pic>
        <p:nvPicPr>
          <p:cNvPr id="46" name="Picture 45" descr="Artsquad-Wa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423"/>
            <a:ext cx="9144000" cy="3643896"/>
          </a:xfrm>
          <a:prstGeom prst="rect">
            <a:avLst/>
          </a:prstGeom>
        </p:spPr>
      </p:pic>
      <p:pic>
        <p:nvPicPr>
          <p:cNvPr id="49" name="Picture 48" descr="Artsquad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759734"/>
            <a:ext cx="2594990" cy="89742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5995301" y="3003572"/>
            <a:ext cx="2341348" cy="133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hord 50"/>
          <p:cNvSpPr/>
          <p:nvPr/>
        </p:nvSpPr>
        <p:spPr>
          <a:xfrm rot="17556289">
            <a:off x="6678094" y="2740505"/>
            <a:ext cx="914400" cy="914400"/>
          </a:xfrm>
          <a:prstGeom prst="chord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2" name="Title 2"/>
          <p:cNvSpPr txBox="1">
            <a:spLocks/>
          </p:cNvSpPr>
          <p:nvPr/>
        </p:nvSpPr>
        <p:spPr>
          <a:xfrm>
            <a:off x="210110" y="1"/>
            <a:ext cx="8585768" cy="676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000" dirty="0" smtClean="0">
                <a:latin typeface="Arial"/>
                <a:cs typeface="Arial"/>
              </a:rPr>
              <a:t>Pildista valgusobjektiga samas suunas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3" name="Oval 52"/>
          <p:cNvSpPr/>
          <p:nvPr/>
        </p:nvSpPr>
        <p:spPr>
          <a:xfrm rot="4500000">
            <a:off x="1506606" y="1307367"/>
            <a:ext cx="406400" cy="4064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/>
          <p:cNvSpPr/>
          <p:nvPr/>
        </p:nvSpPr>
        <p:spPr>
          <a:xfrm>
            <a:off x="1382607" y="1716564"/>
            <a:ext cx="736600" cy="948267"/>
          </a:xfrm>
          <a:prstGeom prst="trapezoid">
            <a:avLst/>
          </a:prstGeom>
          <a:gradFill>
            <a:gsLst>
              <a:gs pos="0">
                <a:schemeClr val="tx1"/>
              </a:gs>
              <a:gs pos="26000">
                <a:schemeClr val="tx2">
                  <a:lumMod val="75000"/>
                </a:schemeClr>
              </a:gs>
              <a:gs pos="99000">
                <a:schemeClr val="accent1">
                  <a:lumMod val="20000"/>
                  <a:lumOff val="80000"/>
                  <a:alpha val="70000"/>
                </a:schemeClr>
              </a:gs>
            </a:gsLst>
            <a:lin ang="211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4538489">
            <a:off x="3681708" y="807052"/>
            <a:ext cx="752881" cy="69154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244956" y="1764890"/>
            <a:ext cx="656614" cy="406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rot="5400000">
            <a:off x="2905077" y="1831411"/>
            <a:ext cx="388785" cy="290973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apezoid 57"/>
          <p:cNvSpPr/>
          <p:nvPr/>
        </p:nvSpPr>
        <p:spPr>
          <a:xfrm rot="16200000">
            <a:off x="602963" y="2093157"/>
            <a:ext cx="317542" cy="948267"/>
          </a:xfrm>
          <a:prstGeom prst="trapezoi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10800000">
            <a:off x="4917391" y="1764890"/>
            <a:ext cx="656614" cy="406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/>
          <p:cNvSpPr/>
          <p:nvPr/>
        </p:nvSpPr>
        <p:spPr>
          <a:xfrm rot="16200000">
            <a:off x="5525099" y="1831411"/>
            <a:ext cx="388785" cy="290973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5400000">
            <a:off x="5481163" y="2358654"/>
            <a:ext cx="138573" cy="4064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rapezoid 61"/>
          <p:cNvSpPr/>
          <p:nvPr/>
        </p:nvSpPr>
        <p:spPr>
          <a:xfrm rot="16200000">
            <a:off x="6069013" y="2083138"/>
            <a:ext cx="317542" cy="948267"/>
          </a:xfrm>
          <a:prstGeom prst="trapezoi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87599" y="702397"/>
            <a:ext cx="4198875" cy="384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1201" y="3013637"/>
            <a:ext cx="2341348" cy="133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apezoid 64"/>
          <p:cNvSpPr/>
          <p:nvPr/>
        </p:nvSpPr>
        <p:spPr>
          <a:xfrm>
            <a:off x="1543516" y="3805582"/>
            <a:ext cx="898524" cy="544320"/>
          </a:xfrm>
          <a:prstGeom prst="trapezoi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iley Face 65"/>
          <p:cNvSpPr/>
          <p:nvPr/>
        </p:nvSpPr>
        <p:spPr>
          <a:xfrm>
            <a:off x="1711498" y="3243022"/>
            <a:ext cx="562560" cy="562560"/>
          </a:xfrm>
          <a:prstGeom prst="smileyFac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638874" y="702397"/>
            <a:ext cx="4198875" cy="384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apezoid 67"/>
          <p:cNvSpPr/>
          <p:nvPr/>
        </p:nvSpPr>
        <p:spPr>
          <a:xfrm>
            <a:off x="6709470" y="3798452"/>
            <a:ext cx="898524" cy="544320"/>
          </a:xfrm>
          <a:prstGeom prst="trapezoi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4500000">
            <a:off x="6967268" y="1264494"/>
            <a:ext cx="406400" cy="4064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apezoid 69"/>
          <p:cNvSpPr/>
          <p:nvPr/>
        </p:nvSpPr>
        <p:spPr>
          <a:xfrm>
            <a:off x="6807688" y="1670894"/>
            <a:ext cx="736600" cy="948267"/>
          </a:xfrm>
          <a:prstGeom prst="trapezoid">
            <a:avLst/>
          </a:prstGeom>
          <a:gradFill>
            <a:gsLst>
              <a:gs pos="0">
                <a:schemeClr val="tx1"/>
              </a:gs>
              <a:gs pos="26000">
                <a:schemeClr val="tx2">
                  <a:lumMod val="75000"/>
                </a:schemeClr>
              </a:gs>
              <a:gs pos="99000">
                <a:schemeClr val="accent1">
                  <a:lumMod val="20000"/>
                  <a:lumOff val="80000"/>
                  <a:alpha val="70000"/>
                </a:schemeClr>
              </a:gs>
            </a:gsLst>
            <a:lin ang="211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/>
          <p:cNvSpPr/>
          <p:nvPr/>
        </p:nvSpPr>
        <p:spPr>
          <a:xfrm rot="4538489">
            <a:off x="8032984" y="807051"/>
            <a:ext cx="752881" cy="691549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969047" y="3027984"/>
            <a:ext cx="100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Wingdings 2" charset="2"/>
                <a:cs typeface="Wingdings 2" charset="2"/>
              </a:rPr>
              <a:t>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22549" y="3014268"/>
            <a:ext cx="100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</a:p>
        </p:txBody>
      </p:sp>
      <p:sp>
        <p:nvSpPr>
          <p:cNvPr id="74" name="Rectangle 73"/>
          <p:cNvSpPr/>
          <p:nvPr/>
        </p:nvSpPr>
        <p:spPr>
          <a:xfrm flipH="1">
            <a:off x="3527542" y="2171291"/>
            <a:ext cx="45719" cy="67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H="1">
            <a:off x="5226907" y="2155653"/>
            <a:ext cx="45719" cy="67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Down Arrow 75"/>
          <p:cNvSpPr/>
          <p:nvPr/>
        </p:nvSpPr>
        <p:spPr>
          <a:xfrm>
            <a:off x="1699485" y="2726062"/>
            <a:ext cx="259190" cy="206834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7029137" y="2746277"/>
            <a:ext cx="259190" cy="20683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20658454">
            <a:off x="3596540" y="878777"/>
            <a:ext cx="224731" cy="70727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 rot="20658454">
            <a:off x="7939175" y="878777"/>
            <a:ext cx="224731" cy="7072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Chord 79"/>
          <p:cNvSpPr/>
          <p:nvPr/>
        </p:nvSpPr>
        <p:spPr>
          <a:xfrm rot="17556289">
            <a:off x="6748201" y="2805394"/>
            <a:ext cx="820569" cy="731405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871528" y="3232957"/>
            <a:ext cx="562560" cy="562560"/>
          </a:xfrm>
          <a:prstGeom prst="ellipse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flipH="1">
            <a:off x="4126611" y="1333981"/>
            <a:ext cx="45719" cy="1511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flipH="1">
            <a:off x="8495165" y="1306431"/>
            <a:ext cx="45719" cy="1511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Striped Right Arrow 83"/>
          <p:cNvSpPr/>
          <p:nvPr/>
        </p:nvSpPr>
        <p:spPr>
          <a:xfrm rot="9623005">
            <a:off x="7457195" y="1228857"/>
            <a:ext cx="369552" cy="188795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triped Right Arrow 84"/>
          <p:cNvSpPr/>
          <p:nvPr/>
        </p:nvSpPr>
        <p:spPr>
          <a:xfrm rot="9623005">
            <a:off x="2882266" y="1288311"/>
            <a:ext cx="603770" cy="217834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triped Right Arrow 85"/>
          <p:cNvSpPr/>
          <p:nvPr/>
        </p:nvSpPr>
        <p:spPr>
          <a:xfrm rot="7410009">
            <a:off x="6358648" y="3506804"/>
            <a:ext cx="357663" cy="577425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triped Right Arrow 86"/>
          <p:cNvSpPr/>
          <p:nvPr/>
        </p:nvSpPr>
        <p:spPr>
          <a:xfrm rot="3259284">
            <a:off x="7605271" y="3453556"/>
            <a:ext cx="357663" cy="577425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triped Right Arrow 87"/>
          <p:cNvSpPr/>
          <p:nvPr/>
        </p:nvSpPr>
        <p:spPr>
          <a:xfrm rot="348602">
            <a:off x="7802266" y="2949515"/>
            <a:ext cx="357663" cy="577425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triped Right Arrow 88"/>
          <p:cNvSpPr/>
          <p:nvPr/>
        </p:nvSpPr>
        <p:spPr>
          <a:xfrm rot="9998746">
            <a:off x="6169893" y="3037069"/>
            <a:ext cx="357663" cy="577425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rtsquad-Red-Belo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8"/>
          <a:stretch/>
        </p:blipFill>
        <p:spPr>
          <a:xfrm>
            <a:off x="0" y="3127765"/>
            <a:ext cx="9144000" cy="3730235"/>
          </a:xfrm>
          <a:prstGeom prst="rect">
            <a:avLst/>
          </a:prstGeom>
        </p:spPr>
      </p:pic>
      <p:pic>
        <p:nvPicPr>
          <p:cNvPr id="46" name="Picture 45" descr="Artsquad-Wa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423"/>
            <a:ext cx="9144000" cy="3643896"/>
          </a:xfrm>
          <a:prstGeom prst="rect">
            <a:avLst/>
          </a:prstGeom>
        </p:spPr>
      </p:pic>
      <p:pic>
        <p:nvPicPr>
          <p:cNvPr id="49" name="Picture 48" descr="Artsquad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759734"/>
            <a:ext cx="2594990" cy="897421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 rot="1596442">
            <a:off x="1548680" y="1290792"/>
            <a:ext cx="406400" cy="4064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/>
          <p:cNvSpPr/>
          <p:nvPr/>
        </p:nvSpPr>
        <p:spPr>
          <a:xfrm>
            <a:off x="1382607" y="1716564"/>
            <a:ext cx="736600" cy="948267"/>
          </a:xfrm>
          <a:prstGeom prst="trapezoid">
            <a:avLst/>
          </a:prstGeom>
          <a:gradFill>
            <a:gsLst>
              <a:gs pos="0">
                <a:schemeClr val="tx1"/>
              </a:gs>
              <a:gs pos="26000">
                <a:schemeClr val="tx2">
                  <a:lumMod val="75000"/>
                </a:schemeClr>
              </a:gs>
              <a:gs pos="99000">
                <a:schemeClr val="accent1">
                  <a:lumMod val="20000"/>
                  <a:lumOff val="80000"/>
                  <a:alpha val="70000"/>
                </a:schemeClr>
              </a:gs>
            </a:gsLst>
            <a:lin ang="211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1077423">
            <a:off x="2112836" y="356620"/>
            <a:ext cx="752881" cy="69154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244956" y="1764890"/>
            <a:ext cx="656614" cy="406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rot="5400000">
            <a:off x="2905077" y="1831411"/>
            <a:ext cx="388785" cy="290973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apezoid 57"/>
          <p:cNvSpPr/>
          <p:nvPr/>
        </p:nvSpPr>
        <p:spPr>
          <a:xfrm rot="16200000">
            <a:off x="602963" y="2093157"/>
            <a:ext cx="317542" cy="948267"/>
          </a:xfrm>
          <a:prstGeom prst="trapezoi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rapezoid 61"/>
          <p:cNvSpPr/>
          <p:nvPr/>
        </p:nvSpPr>
        <p:spPr>
          <a:xfrm rot="16200000">
            <a:off x="4954237" y="2083138"/>
            <a:ext cx="317542" cy="948267"/>
          </a:xfrm>
          <a:prstGeom prst="trapezoi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87599" y="702397"/>
            <a:ext cx="4198875" cy="384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1201" y="3013637"/>
            <a:ext cx="2341348" cy="133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apezoid 64"/>
          <p:cNvSpPr/>
          <p:nvPr/>
        </p:nvSpPr>
        <p:spPr>
          <a:xfrm>
            <a:off x="1543516" y="3805582"/>
            <a:ext cx="898524" cy="544320"/>
          </a:xfrm>
          <a:prstGeom prst="trapezoi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iley Face 65"/>
          <p:cNvSpPr/>
          <p:nvPr/>
        </p:nvSpPr>
        <p:spPr>
          <a:xfrm>
            <a:off x="1711498" y="3243022"/>
            <a:ext cx="562560" cy="562560"/>
          </a:xfrm>
          <a:prstGeom prst="smileyFace">
            <a:avLst/>
          </a:prstGeom>
          <a:solidFill>
            <a:srgbClr val="FFFFFF"/>
          </a:solidFill>
          <a:effectLst>
            <a:outerShdw blurRad="40000" dist="23000" dir="58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638874" y="702397"/>
            <a:ext cx="4198875" cy="384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4500000">
            <a:off x="5899324" y="1264494"/>
            <a:ext cx="406400" cy="4064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apezoid 69"/>
          <p:cNvSpPr/>
          <p:nvPr/>
        </p:nvSpPr>
        <p:spPr>
          <a:xfrm>
            <a:off x="5739744" y="1670894"/>
            <a:ext cx="736600" cy="948267"/>
          </a:xfrm>
          <a:prstGeom prst="trapezoid">
            <a:avLst/>
          </a:prstGeom>
          <a:gradFill>
            <a:gsLst>
              <a:gs pos="0">
                <a:schemeClr val="tx1"/>
              </a:gs>
              <a:gs pos="26000">
                <a:schemeClr val="tx2">
                  <a:lumMod val="75000"/>
                </a:schemeClr>
              </a:gs>
              <a:gs pos="99000">
                <a:schemeClr val="accent1">
                  <a:lumMod val="20000"/>
                  <a:lumOff val="80000"/>
                  <a:alpha val="70000"/>
                </a:schemeClr>
              </a:gs>
            </a:gsLst>
            <a:lin ang="211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/>
          <p:cNvSpPr/>
          <p:nvPr/>
        </p:nvSpPr>
        <p:spPr>
          <a:xfrm rot="4538489">
            <a:off x="8032984" y="807051"/>
            <a:ext cx="752881" cy="691549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122549" y="3090264"/>
            <a:ext cx="100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Wingdings 2" charset="2"/>
                <a:cs typeface="Wingdings 2" charset="2"/>
              </a:rPr>
              <a:t>T</a:t>
            </a:r>
          </a:p>
        </p:txBody>
      </p:sp>
      <p:sp>
        <p:nvSpPr>
          <p:cNvPr id="74" name="Rectangle 73"/>
          <p:cNvSpPr/>
          <p:nvPr/>
        </p:nvSpPr>
        <p:spPr>
          <a:xfrm flipH="1">
            <a:off x="3527542" y="2171291"/>
            <a:ext cx="45719" cy="67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Down Arrow 75"/>
          <p:cNvSpPr/>
          <p:nvPr/>
        </p:nvSpPr>
        <p:spPr>
          <a:xfrm>
            <a:off x="6018800" y="2741700"/>
            <a:ext cx="259190" cy="206834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1681259" y="2751651"/>
            <a:ext cx="259190" cy="20683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20658454">
            <a:off x="7939175" y="878777"/>
            <a:ext cx="224731" cy="7072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flipH="1">
            <a:off x="8495165" y="1306431"/>
            <a:ext cx="45719" cy="1511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Striped Right Arrow 83"/>
          <p:cNvSpPr/>
          <p:nvPr/>
        </p:nvSpPr>
        <p:spPr>
          <a:xfrm rot="9623005">
            <a:off x="7457195" y="1228857"/>
            <a:ext cx="369552" cy="188795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triped Right Arrow 84"/>
          <p:cNvSpPr/>
          <p:nvPr/>
        </p:nvSpPr>
        <p:spPr>
          <a:xfrm rot="7125303">
            <a:off x="1963397" y="1225064"/>
            <a:ext cx="603770" cy="217834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32299" y="3013637"/>
            <a:ext cx="2341348" cy="133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apezoid 46"/>
          <p:cNvSpPr/>
          <p:nvPr/>
        </p:nvSpPr>
        <p:spPr>
          <a:xfrm>
            <a:off x="5694614" y="3805582"/>
            <a:ext cx="898524" cy="544320"/>
          </a:xfrm>
          <a:prstGeom prst="trapezoi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iley Face 47"/>
          <p:cNvSpPr/>
          <p:nvPr/>
        </p:nvSpPr>
        <p:spPr>
          <a:xfrm>
            <a:off x="5862596" y="3243022"/>
            <a:ext cx="562560" cy="562560"/>
          </a:xfrm>
          <a:prstGeom prst="smileyFac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273647" y="3014268"/>
            <a:ext cx="100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</a:p>
        </p:txBody>
      </p:sp>
      <p:sp>
        <p:nvSpPr>
          <p:cNvPr id="52" name="Title 2"/>
          <p:cNvSpPr txBox="1">
            <a:spLocks/>
          </p:cNvSpPr>
          <p:nvPr/>
        </p:nvSpPr>
        <p:spPr>
          <a:xfrm>
            <a:off x="210110" y="1"/>
            <a:ext cx="8585768" cy="676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000" dirty="0" smtClean="0">
                <a:latin typeface="Arial"/>
                <a:cs typeface="Arial"/>
              </a:rPr>
              <a:t>Ülevalt tulev valgus tekitab varje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" name="Chord 1"/>
          <p:cNvSpPr/>
          <p:nvPr/>
        </p:nvSpPr>
        <p:spPr>
          <a:xfrm rot="6119127">
            <a:off x="1726485" y="3397336"/>
            <a:ext cx="307276" cy="224367"/>
          </a:xfrm>
          <a:prstGeom prst="chor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hord 90"/>
          <p:cNvSpPr/>
          <p:nvPr/>
        </p:nvSpPr>
        <p:spPr>
          <a:xfrm rot="4698936" flipV="1">
            <a:off x="1965569" y="3401328"/>
            <a:ext cx="307276" cy="218414"/>
          </a:xfrm>
          <a:prstGeom prst="chor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ord 2"/>
          <p:cNvSpPr/>
          <p:nvPr/>
        </p:nvSpPr>
        <p:spPr>
          <a:xfrm rot="6714383">
            <a:off x="1850363" y="3548417"/>
            <a:ext cx="261570" cy="269379"/>
          </a:xfrm>
          <a:prstGeom prst="chor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hord 91"/>
          <p:cNvSpPr/>
          <p:nvPr/>
        </p:nvSpPr>
        <p:spPr>
          <a:xfrm rot="17536124">
            <a:off x="1713658" y="3649244"/>
            <a:ext cx="534980" cy="523639"/>
          </a:xfrm>
          <a:prstGeom prst="chor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 rot="1054787">
            <a:off x="7076846" y="949024"/>
            <a:ext cx="573559" cy="179233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9" descr="Artsquad-Red-Belo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8"/>
          <a:stretch/>
        </p:blipFill>
        <p:spPr>
          <a:xfrm>
            <a:off x="0" y="3127765"/>
            <a:ext cx="9144000" cy="3730235"/>
          </a:xfrm>
          <a:prstGeom prst="rect">
            <a:avLst/>
          </a:prstGeom>
        </p:spPr>
      </p:pic>
      <p:pic>
        <p:nvPicPr>
          <p:cNvPr id="46" name="Picture 45" descr="Artsquad-Wa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423"/>
            <a:ext cx="9144000" cy="3643896"/>
          </a:xfrm>
          <a:prstGeom prst="rect">
            <a:avLst/>
          </a:prstGeom>
        </p:spPr>
      </p:pic>
      <p:pic>
        <p:nvPicPr>
          <p:cNvPr id="49" name="Picture 48" descr="Artsquad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759734"/>
            <a:ext cx="2594990" cy="897421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 rot="1596442">
            <a:off x="1548680" y="1290792"/>
            <a:ext cx="406400" cy="4064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/>
          <p:cNvSpPr/>
          <p:nvPr/>
        </p:nvSpPr>
        <p:spPr>
          <a:xfrm>
            <a:off x="1382607" y="1716564"/>
            <a:ext cx="736600" cy="948267"/>
          </a:xfrm>
          <a:prstGeom prst="trapezoid">
            <a:avLst/>
          </a:prstGeom>
          <a:gradFill>
            <a:gsLst>
              <a:gs pos="0">
                <a:schemeClr val="tx1"/>
              </a:gs>
              <a:gs pos="26000">
                <a:schemeClr val="tx2">
                  <a:lumMod val="75000"/>
                </a:schemeClr>
              </a:gs>
              <a:gs pos="99000">
                <a:schemeClr val="accent1">
                  <a:lumMod val="20000"/>
                  <a:lumOff val="80000"/>
                  <a:alpha val="70000"/>
                </a:schemeClr>
              </a:gs>
            </a:gsLst>
            <a:lin ang="211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1077423">
            <a:off x="2112836" y="356620"/>
            <a:ext cx="752881" cy="69154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244956" y="1764890"/>
            <a:ext cx="656614" cy="406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rot="5400000">
            <a:off x="2905077" y="1831411"/>
            <a:ext cx="388785" cy="290973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apezoid 57"/>
          <p:cNvSpPr/>
          <p:nvPr/>
        </p:nvSpPr>
        <p:spPr>
          <a:xfrm rot="16200000">
            <a:off x="602963" y="2093157"/>
            <a:ext cx="317542" cy="948267"/>
          </a:xfrm>
          <a:prstGeom prst="trapezoi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rapezoid 61"/>
          <p:cNvSpPr/>
          <p:nvPr/>
        </p:nvSpPr>
        <p:spPr>
          <a:xfrm rot="16200000">
            <a:off x="4954237" y="2083138"/>
            <a:ext cx="317542" cy="948267"/>
          </a:xfrm>
          <a:prstGeom prst="trapezoi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87599" y="702397"/>
            <a:ext cx="4198875" cy="384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1201" y="3013637"/>
            <a:ext cx="2341348" cy="133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apezoid 64"/>
          <p:cNvSpPr/>
          <p:nvPr/>
        </p:nvSpPr>
        <p:spPr>
          <a:xfrm>
            <a:off x="1543516" y="3805582"/>
            <a:ext cx="898524" cy="544320"/>
          </a:xfrm>
          <a:prstGeom prst="trapezoi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iley Face 65"/>
          <p:cNvSpPr/>
          <p:nvPr/>
        </p:nvSpPr>
        <p:spPr>
          <a:xfrm>
            <a:off x="1711498" y="3243022"/>
            <a:ext cx="562560" cy="562560"/>
          </a:xfrm>
          <a:prstGeom prst="smileyFace">
            <a:avLst/>
          </a:prstGeom>
          <a:solidFill>
            <a:srgbClr val="FFFFFF"/>
          </a:solidFill>
          <a:effectLst>
            <a:outerShdw blurRad="40000" dist="23000" dir="58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638874" y="702397"/>
            <a:ext cx="4198875" cy="384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4500000">
            <a:off x="5899324" y="1264494"/>
            <a:ext cx="406400" cy="4064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apezoid 69"/>
          <p:cNvSpPr/>
          <p:nvPr/>
        </p:nvSpPr>
        <p:spPr>
          <a:xfrm>
            <a:off x="5739744" y="1670894"/>
            <a:ext cx="736600" cy="948267"/>
          </a:xfrm>
          <a:prstGeom prst="trapezoid">
            <a:avLst/>
          </a:prstGeom>
          <a:gradFill>
            <a:gsLst>
              <a:gs pos="0">
                <a:schemeClr val="tx1"/>
              </a:gs>
              <a:gs pos="26000">
                <a:schemeClr val="tx2">
                  <a:lumMod val="75000"/>
                </a:schemeClr>
              </a:gs>
              <a:gs pos="99000">
                <a:schemeClr val="accent1">
                  <a:lumMod val="20000"/>
                  <a:lumOff val="80000"/>
                  <a:alpha val="70000"/>
                </a:schemeClr>
              </a:gs>
            </a:gsLst>
            <a:lin ang="211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122549" y="3090264"/>
            <a:ext cx="100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Wingdings 2" charset="2"/>
                <a:cs typeface="Wingdings 2" charset="2"/>
              </a:rPr>
              <a:t>T</a:t>
            </a:r>
          </a:p>
        </p:txBody>
      </p:sp>
      <p:sp>
        <p:nvSpPr>
          <p:cNvPr id="74" name="Rectangle 73"/>
          <p:cNvSpPr/>
          <p:nvPr/>
        </p:nvSpPr>
        <p:spPr>
          <a:xfrm flipH="1">
            <a:off x="3527542" y="2171291"/>
            <a:ext cx="45719" cy="67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Down Arrow 75"/>
          <p:cNvSpPr/>
          <p:nvPr/>
        </p:nvSpPr>
        <p:spPr>
          <a:xfrm>
            <a:off x="6018800" y="2741700"/>
            <a:ext cx="259190" cy="206834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1681259" y="2751651"/>
            <a:ext cx="259190" cy="20683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triped Right Arrow 84"/>
          <p:cNvSpPr/>
          <p:nvPr/>
        </p:nvSpPr>
        <p:spPr>
          <a:xfrm rot="7125303">
            <a:off x="1963397" y="1225064"/>
            <a:ext cx="603770" cy="217834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32299" y="3013637"/>
            <a:ext cx="2341348" cy="133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apezoid 46"/>
          <p:cNvSpPr/>
          <p:nvPr/>
        </p:nvSpPr>
        <p:spPr>
          <a:xfrm>
            <a:off x="5694614" y="3805582"/>
            <a:ext cx="898524" cy="544320"/>
          </a:xfrm>
          <a:prstGeom prst="trapezoi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iley Face 47"/>
          <p:cNvSpPr/>
          <p:nvPr/>
        </p:nvSpPr>
        <p:spPr>
          <a:xfrm>
            <a:off x="5862596" y="3243022"/>
            <a:ext cx="562560" cy="562560"/>
          </a:xfrm>
          <a:prstGeom prst="smileyFac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273647" y="3014268"/>
            <a:ext cx="100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8000"/>
                </a:solidFill>
                <a:latin typeface="Wingdings 2" charset="2"/>
                <a:cs typeface="Wingdings 2" charset="2"/>
              </a:rPr>
              <a:t>R</a:t>
            </a:r>
          </a:p>
        </p:txBody>
      </p:sp>
      <p:sp>
        <p:nvSpPr>
          <p:cNvPr id="2" name="Chord 1"/>
          <p:cNvSpPr/>
          <p:nvPr/>
        </p:nvSpPr>
        <p:spPr>
          <a:xfrm rot="6119127">
            <a:off x="1726485" y="3397336"/>
            <a:ext cx="307276" cy="224367"/>
          </a:xfrm>
          <a:prstGeom prst="chor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hord 90"/>
          <p:cNvSpPr/>
          <p:nvPr/>
        </p:nvSpPr>
        <p:spPr>
          <a:xfrm rot="4698936" flipV="1">
            <a:off x="1965569" y="3401328"/>
            <a:ext cx="307276" cy="218414"/>
          </a:xfrm>
          <a:prstGeom prst="chor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ord 2"/>
          <p:cNvSpPr/>
          <p:nvPr/>
        </p:nvSpPr>
        <p:spPr>
          <a:xfrm rot="6714383">
            <a:off x="1850363" y="3548417"/>
            <a:ext cx="261570" cy="269379"/>
          </a:xfrm>
          <a:prstGeom prst="chor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hord 91"/>
          <p:cNvSpPr/>
          <p:nvPr/>
        </p:nvSpPr>
        <p:spPr>
          <a:xfrm rot="17536124">
            <a:off x="1713658" y="3649244"/>
            <a:ext cx="534980" cy="523639"/>
          </a:xfrm>
          <a:prstGeom prst="chor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9528429">
            <a:off x="6481069" y="356621"/>
            <a:ext cx="752881" cy="69154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riped Right Arrow 37"/>
          <p:cNvSpPr/>
          <p:nvPr/>
        </p:nvSpPr>
        <p:spPr>
          <a:xfrm rot="3310227">
            <a:off x="6950651" y="1091710"/>
            <a:ext cx="603770" cy="217834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2"/>
          <p:cNvSpPr txBox="1">
            <a:spLocks/>
          </p:cNvSpPr>
          <p:nvPr/>
        </p:nvSpPr>
        <p:spPr>
          <a:xfrm>
            <a:off x="210110" y="1"/>
            <a:ext cx="8585768" cy="676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/>
                <a:cs typeface="Arial"/>
              </a:rPr>
              <a:t>‘</a:t>
            </a:r>
            <a:r>
              <a:rPr lang="et-EE" sz="4000" dirty="0" smtClean="0">
                <a:latin typeface="Arial"/>
                <a:cs typeface="Arial"/>
              </a:rPr>
              <a:t>Peegelda</a:t>
            </a:r>
            <a:r>
              <a:rPr lang="en-GB" sz="4000" dirty="0" smtClean="0">
                <a:latin typeface="Arial"/>
                <a:cs typeface="Arial"/>
              </a:rPr>
              <a:t>’ </a:t>
            </a:r>
            <a:r>
              <a:rPr lang="et-EE" sz="4000" dirty="0" smtClean="0">
                <a:latin typeface="Arial"/>
                <a:cs typeface="Arial"/>
              </a:rPr>
              <a:t>olemasolevat valgust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092895" y="1632168"/>
            <a:ext cx="656614" cy="406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/>
          <p:cNvSpPr/>
          <p:nvPr/>
        </p:nvSpPr>
        <p:spPr>
          <a:xfrm rot="5400000">
            <a:off x="7753016" y="1698689"/>
            <a:ext cx="388785" cy="290973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>
            <a:off x="8375481" y="2038569"/>
            <a:ext cx="45719" cy="67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Striped Right Arrow 42"/>
          <p:cNvSpPr/>
          <p:nvPr/>
        </p:nvSpPr>
        <p:spPr>
          <a:xfrm rot="10622604">
            <a:off x="6469889" y="1532408"/>
            <a:ext cx="959097" cy="225512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rtsquad-Red-Belo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8"/>
          <a:stretch/>
        </p:blipFill>
        <p:spPr>
          <a:xfrm>
            <a:off x="0" y="3127765"/>
            <a:ext cx="9144000" cy="3730235"/>
          </a:xfrm>
          <a:prstGeom prst="rect">
            <a:avLst/>
          </a:prstGeom>
        </p:spPr>
      </p:pic>
      <p:pic>
        <p:nvPicPr>
          <p:cNvPr id="46" name="Picture 45" descr="Artsquad-Wa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423"/>
            <a:ext cx="9144000" cy="3643896"/>
          </a:xfrm>
          <a:prstGeom prst="rect">
            <a:avLst/>
          </a:prstGeom>
        </p:spPr>
      </p:pic>
      <p:pic>
        <p:nvPicPr>
          <p:cNvPr id="49" name="Picture 48" descr="Artsquad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759734"/>
            <a:ext cx="2594990" cy="897421"/>
          </a:xfrm>
          <a:prstGeom prst="rect">
            <a:avLst/>
          </a:prstGeom>
        </p:spPr>
      </p:pic>
      <p:pic>
        <p:nvPicPr>
          <p:cNvPr id="3" name="Picture 2" descr="ErasmusPlus_EPS Format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541867"/>
            <a:ext cx="4289778" cy="1228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119" y="1789816"/>
            <a:ext cx="83510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aseline="30000" dirty="0"/>
              <a:t>Projekti on rahaliselt toetanud Euroopa Komisjon.</a:t>
            </a:r>
          </a:p>
          <a:p>
            <a:r>
              <a:rPr lang="fi-FI" baseline="30000" dirty="0"/>
              <a:t>Publikatsiooni sisu peegeldab autori seisukohti ja Euroopa </a:t>
            </a:r>
            <a:r>
              <a:rPr lang="fi-FI" baseline="30000" dirty="0" smtClean="0"/>
              <a:t>Komisjon</a:t>
            </a:r>
            <a:r>
              <a:rPr lang="et-EE" smtClean="0"/>
              <a:t> </a:t>
            </a:r>
            <a:r>
              <a:rPr lang="fi-FI" baseline="30000" smtClean="0"/>
              <a:t>ei </a:t>
            </a:r>
            <a:r>
              <a:rPr lang="fi-FI" baseline="30000"/>
              <a:t>ole vastutav selles sisalduva informatsiooni kasutamise eest.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5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3742</TotalTime>
  <Words>432</Words>
  <Application>Microsoft Office PowerPoint</Application>
  <PresentationFormat>On-screen Show (4:3)</PresentationFormat>
  <Paragraphs>61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LISA 1  Fotograafia näpunäited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Timesnap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Overview</dc:title>
  <dc:creator>Declan Cassidy</dc:creator>
  <cp:lastModifiedBy>Eero Elenurm</cp:lastModifiedBy>
  <cp:revision>83</cp:revision>
  <dcterms:created xsi:type="dcterms:W3CDTF">2017-02-19T09:17:41Z</dcterms:created>
  <dcterms:modified xsi:type="dcterms:W3CDTF">2018-10-31T14:49:01Z</dcterms:modified>
</cp:coreProperties>
</file>